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50" r:id="rId2"/>
  </p:sldMasterIdLst>
  <p:notesMasterIdLst>
    <p:notesMasterId r:id="rId21"/>
  </p:notesMasterIdLst>
  <p:sldIdLst>
    <p:sldId id="257" r:id="rId3"/>
    <p:sldId id="264" r:id="rId4"/>
    <p:sldId id="259" r:id="rId5"/>
    <p:sldId id="262" r:id="rId6"/>
    <p:sldId id="261" r:id="rId7"/>
    <p:sldId id="267" r:id="rId8"/>
    <p:sldId id="278" r:id="rId9"/>
    <p:sldId id="279" r:id="rId10"/>
    <p:sldId id="277" r:id="rId11"/>
    <p:sldId id="280" r:id="rId12"/>
    <p:sldId id="281" r:id="rId13"/>
    <p:sldId id="282" r:id="rId14"/>
    <p:sldId id="266" r:id="rId15"/>
    <p:sldId id="284" r:id="rId16"/>
    <p:sldId id="285" r:id="rId17"/>
    <p:sldId id="286" r:id="rId18"/>
    <p:sldId id="271" r:id="rId19"/>
    <p:sldId id="287" r:id="rId20"/>
  </p:sldIdLst>
  <p:sldSz cx="9144000" cy="6858000" type="screen4x3"/>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662" autoAdjust="0"/>
    <p:restoredTop sz="87792" autoAdjust="0"/>
  </p:normalViewPr>
  <p:slideViewPr>
    <p:cSldViewPr snapToGrid="0">
      <p:cViewPr varScale="1">
        <p:scale>
          <a:sx n="76" d="100"/>
          <a:sy n="76" d="100"/>
        </p:scale>
        <p:origin x="-1110"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9F729A-8744-424F-A509-0B345E8B5AA1}" type="doc">
      <dgm:prSet loTypeId="urn:microsoft.com/office/officeart/2005/8/layout/radial6" loCatId="relationship" qsTypeId="urn:microsoft.com/office/officeart/2005/8/quickstyle/3d3" qsCatId="3D" csTypeId="urn:microsoft.com/office/officeart/2005/8/colors/colorful2" csCatId="colorful" phldr="1"/>
      <dgm:spPr/>
      <dgm:t>
        <a:bodyPr/>
        <a:lstStyle/>
        <a:p>
          <a:endParaRPr lang="es-MX"/>
        </a:p>
      </dgm:t>
    </dgm:pt>
    <dgm:pt modelId="{591242CB-81E5-4127-97E1-03BDDF914C52}">
      <dgm:prSet phldrT="[Texto]"/>
      <dgm:spPr/>
      <dgm:t>
        <a:bodyPr/>
        <a:lstStyle/>
        <a:p>
          <a:r>
            <a:rPr lang="es-MX" b="1" dirty="0" smtClean="0">
              <a:solidFill>
                <a:srgbClr val="002060"/>
              </a:solidFill>
              <a:effectLst>
                <a:outerShdw blurRad="38100" dist="38100" dir="2700000" algn="tl">
                  <a:srgbClr val="000000">
                    <a:alpha val="43137"/>
                  </a:srgbClr>
                </a:outerShdw>
              </a:effectLst>
            </a:rPr>
            <a:t>Materias del Bloque de Manufactura</a:t>
          </a:r>
        </a:p>
        <a:p>
          <a:r>
            <a:rPr lang="es-MX" b="0" i="1" dirty="0" smtClean="0">
              <a:solidFill>
                <a:srgbClr val="C00000"/>
              </a:solidFill>
              <a:effectLst>
                <a:outerShdw blurRad="38100" dist="38100" dir="2700000" algn="tl">
                  <a:srgbClr val="000000">
                    <a:alpha val="43137"/>
                  </a:srgbClr>
                </a:outerShdw>
              </a:effectLst>
            </a:rPr>
            <a:t>Plan 2016</a:t>
          </a:r>
          <a:endParaRPr lang="es-MX" b="0" i="1" dirty="0">
            <a:solidFill>
              <a:srgbClr val="C00000"/>
            </a:solidFill>
            <a:effectLst>
              <a:outerShdw blurRad="38100" dist="38100" dir="2700000" algn="tl">
                <a:srgbClr val="000000">
                  <a:alpha val="43137"/>
                </a:srgbClr>
              </a:outerShdw>
            </a:effectLst>
          </a:endParaRPr>
        </a:p>
      </dgm:t>
    </dgm:pt>
    <dgm:pt modelId="{AE6F9FA4-C646-4724-A3B5-C9EF8212FF17}" type="parTrans" cxnId="{9508DA1B-8963-49E8-A056-F2F11CEBE777}">
      <dgm:prSet/>
      <dgm:spPr/>
      <dgm:t>
        <a:bodyPr/>
        <a:lstStyle/>
        <a:p>
          <a:endParaRPr lang="es-MX"/>
        </a:p>
      </dgm:t>
    </dgm:pt>
    <dgm:pt modelId="{073352E3-743A-4CD1-83D2-B9F7A8E087ED}" type="sibTrans" cxnId="{9508DA1B-8963-49E8-A056-F2F11CEBE777}">
      <dgm:prSet/>
      <dgm:spPr/>
      <dgm:t>
        <a:bodyPr/>
        <a:lstStyle/>
        <a:p>
          <a:endParaRPr lang="es-MX"/>
        </a:p>
      </dgm:t>
    </dgm:pt>
    <dgm:pt modelId="{52BFDA8C-2861-47AD-8084-99F743477D8F}">
      <dgm:prSet phldrT="[Texto]"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s-MX" sz="1800" b="1" dirty="0" smtClean="0">
              <a:solidFill>
                <a:srgbClr val="FFFF00"/>
              </a:solidFill>
              <a:effectLst>
                <a:outerShdw blurRad="38100" dist="38100" dir="2700000" algn="tl">
                  <a:srgbClr val="000000">
                    <a:alpha val="43137"/>
                  </a:srgbClr>
                </a:outerShdw>
              </a:effectLst>
            </a:rPr>
            <a:t>Diseño Asistido por Computadora</a:t>
          </a:r>
          <a:endParaRPr lang="es-MX" sz="1800" b="1" dirty="0">
            <a:solidFill>
              <a:srgbClr val="FFFF00"/>
            </a:solidFill>
            <a:effectLst>
              <a:outerShdw blurRad="38100" dist="38100" dir="2700000" algn="tl">
                <a:srgbClr val="000000">
                  <a:alpha val="43137"/>
                </a:srgbClr>
              </a:outerShdw>
            </a:effectLst>
          </a:endParaRPr>
        </a:p>
      </dgm:t>
    </dgm:pt>
    <dgm:pt modelId="{E235D33F-7DFE-43A2-BD54-397CE2E1B384}" type="parTrans" cxnId="{F17B709B-FAF1-4C6F-BE05-98BCE712C1BD}">
      <dgm:prSet/>
      <dgm:spPr/>
      <dgm:t>
        <a:bodyPr/>
        <a:lstStyle/>
        <a:p>
          <a:endParaRPr lang="es-MX"/>
        </a:p>
      </dgm:t>
    </dgm:pt>
    <dgm:pt modelId="{F6342B90-4FF9-4658-B8F1-45E15DC7AC33}" type="sibTrans" cxnId="{F17B709B-FAF1-4C6F-BE05-98BCE712C1BD}">
      <dgm:prSet/>
      <dgm:spPr/>
      <dgm:t>
        <a:bodyPr/>
        <a:lstStyle/>
        <a:p>
          <a:endParaRPr lang="es-MX"/>
        </a:p>
      </dgm:t>
    </dgm:pt>
    <dgm:pt modelId="{10BF5690-90AA-4E6A-BCD7-512D86C1A004}">
      <dgm:prSet phldrT="[Texto]" custT="1"/>
      <dgm:spPr/>
      <dgm:t>
        <a:bodyPr/>
        <a:lstStyle/>
        <a:p>
          <a:r>
            <a:rPr lang="es-MX" sz="1800" b="1" dirty="0" smtClean="0">
              <a:solidFill>
                <a:srgbClr val="FFFF00"/>
              </a:solidFill>
              <a:effectLst>
                <a:outerShdw blurRad="38100" dist="38100" dir="2700000" algn="tl">
                  <a:srgbClr val="000000">
                    <a:alpha val="43137"/>
                  </a:srgbClr>
                </a:outerShdw>
              </a:effectLst>
            </a:rPr>
            <a:t>Ingeniería de Materiales con Laboratorio</a:t>
          </a:r>
          <a:endParaRPr lang="es-MX" sz="1800" b="1" dirty="0">
            <a:solidFill>
              <a:srgbClr val="FFFF00"/>
            </a:solidFill>
            <a:effectLst>
              <a:outerShdw blurRad="38100" dist="38100" dir="2700000" algn="tl">
                <a:srgbClr val="000000">
                  <a:alpha val="43137"/>
                </a:srgbClr>
              </a:outerShdw>
            </a:effectLst>
          </a:endParaRPr>
        </a:p>
      </dgm:t>
    </dgm:pt>
    <dgm:pt modelId="{5A29F574-4FF3-489C-A6C8-82E0537186E6}" type="parTrans" cxnId="{3D23A26B-DDBC-4F1A-A4AB-ACCD5BD2EB02}">
      <dgm:prSet/>
      <dgm:spPr/>
      <dgm:t>
        <a:bodyPr/>
        <a:lstStyle/>
        <a:p>
          <a:endParaRPr lang="es-MX"/>
        </a:p>
      </dgm:t>
    </dgm:pt>
    <dgm:pt modelId="{02C444B9-0558-4E61-B8ED-2D992FD445B6}" type="sibTrans" cxnId="{3D23A26B-DDBC-4F1A-A4AB-ACCD5BD2EB02}">
      <dgm:prSet/>
      <dgm:spPr/>
      <dgm:t>
        <a:bodyPr/>
        <a:lstStyle/>
        <a:p>
          <a:endParaRPr lang="es-MX"/>
        </a:p>
      </dgm:t>
    </dgm:pt>
    <dgm:pt modelId="{17AEDDBE-B937-46FF-89AE-73510E0FA0CE}">
      <dgm:prSet phldrT="[Texto]"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s-MX" sz="1800" b="1" dirty="0" smtClean="0">
              <a:solidFill>
                <a:srgbClr val="FFFF00"/>
              </a:solidFill>
              <a:effectLst>
                <a:outerShdw blurRad="38100" dist="38100" dir="2700000" algn="tl">
                  <a:srgbClr val="000000">
                    <a:alpha val="43137"/>
                  </a:srgbClr>
                </a:outerShdw>
              </a:effectLst>
            </a:rPr>
            <a:t>Metrología</a:t>
          </a:r>
        </a:p>
      </dgm:t>
    </dgm:pt>
    <dgm:pt modelId="{AD4680CC-268F-4545-B63A-3E0EDA29DCEE}" type="parTrans" cxnId="{AC82D21E-4805-46CE-B12C-D9DBBADEFF18}">
      <dgm:prSet/>
      <dgm:spPr/>
      <dgm:t>
        <a:bodyPr/>
        <a:lstStyle/>
        <a:p>
          <a:endParaRPr lang="es-MX"/>
        </a:p>
      </dgm:t>
    </dgm:pt>
    <dgm:pt modelId="{32F3321D-CB94-43CE-BB46-BD9023F76DB7}" type="sibTrans" cxnId="{AC82D21E-4805-46CE-B12C-D9DBBADEFF18}">
      <dgm:prSet/>
      <dgm:spPr/>
      <dgm:t>
        <a:bodyPr/>
        <a:lstStyle/>
        <a:p>
          <a:endParaRPr lang="es-MX"/>
        </a:p>
      </dgm:t>
    </dgm:pt>
    <dgm:pt modelId="{1A7947B5-DFB1-4453-80F4-798CED892698}">
      <dgm:prSet phldrT="[Texto]"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s-MX" sz="1800" b="1" dirty="0" smtClean="0">
              <a:solidFill>
                <a:srgbClr val="FFFF00"/>
              </a:solidFill>
              <a:effectLst>
                <a:outerShdw blurRad="38100" dist="38100" dir="2700000" algn="tl">
                  <a:srgbClr val="000000">
                    <a:alpha val="43137"/>
                  </a:srgbClr>
                </a:outerShdw>
              </a:effectLst>
            </a:rPr>
            <a:t>Procesos de Manufactura con Laboratorio</a:t>
          </a:r>
        </a:p>
        <a:p>
          <a:endParaRPr lang="es-MX" sz="1400" dirty="0"/>
        </a:p>
      </dgm:t>
    </dgm:pt>
    <dgm:pt modelId="{C85542FC-37B6-488A-B98D-BDC23968B15B}" type="parTrans" cxnId="{C3127EAF-3F04-44B8-A124-C270B72DFD5B}">
      <dgm:prSet/>
      <dgm:spPr/>
      <dgm:t>
        <a:bodyPr/>
        <a:lstStyle/>
        <a:p>
          <a:endParaRPr lang="es-MX"/>
        </a:p>
      </dgm:t>
    </dgm:pt>
    <dgm:pt modelId="{BE55264F-EE65-45F4-8E56-B282C0615873}" type="sibTrans" cxnId="{C3127EAF-3F04-44B8-A124-C270B72DFD5B}">
      <dgm:prSet/>
      <dgm:spPr/>
      <dgm:t>
        <a:bodyPr/>
        <a:lstStyle/>
        <a:p>
          <a:endParaRPr lang="es-MX"/>
        </a:p>
      </dgm:t>
    </dgm:pt>
    <dgm:pt modelId="{EB2CBB4A-D9C3-4321-B2BA-21A353A5AEF0}">
      <dgm:prSet phldrT="[Texto]"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s-MX" sz="1800" b="1" dirty="0" smtClean="0">
              <a:solidFill>
                <a:srgbClr val="FFFF00"/>
              </a:solidFill>
              <a:effectLst>
                <a:outerShdw blurRad="38100" dist="38100" dir="2700000" algn="tl">
                  <a:srgbClr val="000000">
                    <a:alpha val="43137"/>
                  </a:srgbClr>
                </a:outerShdw>
              </a:effectLst>
            </a:rPr>
            <a:t>Instalaciones Industriales</a:t>
          </a:r>
        </a:p>
        <a:p>
          <a:pPr lvl="0" defTabSz="577850">
            <a:lnSpc>
              <a:spcPct val="90000"/>
            </a:lnSpc>
            <a:spcBef>
              <a:spcPct val="0"/>
            </a:spcBef>
            <a:spcAft>
              <a:spcPct val="35000"/>
            </a:spcAft>
          </a:pPr>
          <a:endParaRPr lang="es-MX" sz="1500" dirty="0"/>
        </a:p>
      </dgm:t>
    </dgm:pt>
    <dgm:pt modelId="{D89619CB-6CFC-4D3C-BAE7-2324369F527F}" type="parTrans" cxnId="{127F27D4-AA1B-4059-A48E-46852D2AB8C1}">
      <dgm:prSet/>
      <dgm:spPr/>
      <dgm:t>
        <a:bodyPr/>
        <a:lstStyle/>
        <a:p>
          <a:endParaRPr lang="es-MX"/>
        </a:p>
      </dgm:t>
    </dgm:pt>
    <dgm:pt modelId="{E43FF0FC-F986-4928-B542-1EDC8F5833DB}" type="sibTrans" cxnId="{127F27D4-AA1B-4059-A48E-46852D2AB8C1}">
      <dgm:prSet/>
      <dgm:spPr/>
      <dgm:t>
        <a:bodyPr/>
        <a:lstStyle/>
        <a:p>
          <a:endParaRPr lang="es-MX"/>
        </a:p>
      </dgm:t>
    </dgm:pt>
    <dgm:pt modelId="{2D17B131-3295-4A18-BAD3-716A86387B6C}">
      <dgm:prSet phldrT="[Texto]" custT="1"/>
      <dgm:spPr/>
      <dgm:t>
        <a:bodyPr/>
        <a:lstStyle/>
        <a:p>
          <a:r>
            <a:rPr lang="es-MX" sz="1600" b="1" dirty="0" smtClean="0">
              <a:solidFill>
                <a:srgbClr val="7030A0"/>
              </a:solidFill>
              <a:effectLst>
                <a:outerShdw blurRad="38100" dist="38100" dir="2700000" algn="tl">
                  <a:srgbClr val="000000">
                    <a:alpha val="43137"/>
                  </a:srgbClr>
                </a:outerShdw>
              </a:effectLst>
            </a:rPr>
            <a:t>Sistemas Automatizados</a:t>
          </a:r>
          <a:endParaRPr lang="es-MX" sz="1600" b="1" dirty="0">
            <a:solidFill>
              <a:srgbClr val="7030A0"/>
            </a:solidFill>
            <a:effectLst>
              <a:outerShdw blurRad="38100" dist="38100" dir="2700000" algn="tl">
                <a:srgbClr val="000000">
                  <a:alpha val="43137"/>
                </a:srgbClr>
              </a:outerShdw>
            </a:effectLst>
          </a:endParaRPr>
        </a:p>
      </dgm:t>
    </dgm:pt>
    <dgm:pt modelId="{4CF2406E-26AC-4088-B73A-3C95C5161DB3}" type="parTrans" cxnId="{8E0AF81B-B56B-4042-A841-200E1C521C6E}">
      <dgm:prSet/>
      <dgm:spPr/>
      <dgm:t>
        <a:bodyPr/>
        <a:lstStyle/>
        <a:p>
          <a:endParaRPr lang="es-MX"/>
        </a:p>
      </dgm:t>
    </dgm:pt>
    <dgm:pt modelId="{4C1C5EE6-2559-4D42-8D11-0ED09ADF87A8}" type="sibTrans" cxnId="{8E0AF81B-B56B-4042-A841-200E1C521C6E}">
      <dgm:prSet/>
      <dgm:spPr/>
      <dgm:t>
        <a:bodyPr/>
        <a:lstStyle/>
        <a:p>
          <a:endParaRPr lang="es-MX"/>
        </a:p>
      </dgm:t>
    </dgm:pt>
    <dgm:pt modelId="{62EEA46F-C8FB-4752-945F-DD8564639C89}">
      <dgm:prSet phldrT="[Texto]"/>
      <dgm:spPr/>
      <dgm:t>
        <a:bodyPr/>
        <a:lstStyle/>
        <a:p>
          <a:r>
            <a:rPr lang="es-MX" b="1" dirty="0" smtClean="0">
              <a:solidFill>
                <a:srgbClr val="FF0000"/>
              </a:solidFill>
              <a:effectLst>
                <a:outerShdw blurRad="38100" dist="38100" dir="2700000" algn="tl">
                  <a:srgbClr val="000000">
                    <a:alpha val="43137"/>
                  </a:srgbClr>
                </a:outerShdw>
              </a:effectLst>
            </a:rPr>
            <a:t>Mantenimiento de Sistemas Productivos</a:t>
          </a:r>
          <a:endParaRPr lang="es-MX" b="1" dirty="0">
            <a:solidFill>
              <a:srgbClr val="FF0000"/>
            </a:solidFill>
            <a:effectLst>
              <a:outerShdw blurRad="38100" dist="38100" dir="2700000" algn="tl">
                <a:srgbClr val="000000">
                  <a:alpha val="43137"/>
                </a:srgbClr>
              </a:outerShdw>
            </a:effectLst>
          </a:endParaRPr>
        </a:p>
      </dgm:t>
    </dgm:pt>
    <dgm:pt modelId="{703FC52A-D9AF-42A3-86B7-DD0009606906}" type="parTrans" cxnId="{7D43AC3B-DC96-4CAD-A31F-946D58329735}">
      <dgm:prSet/>
      <dgm:spPr/>
      <dgm:t>
        <a:bodyPr/>
        <a:lstStyle/>
        <a:p>
          <a:endParaRPr lang="es-MX"/>
        </a:p>
      </dgm:t>
    </dgm:pt>
    <dgm:pt modelId="{7B853A1E-3D73-414E-A3D8-8F679537D73A}" type="sibTrans" cxnId="{7D43AC3B-DC96-4CAD-A31F-946D58329735}">
      <dgm:prSet/>
      <dgm:spPr/>
      <dgm:t>
        <a:bodyPr/>
        <a:lstStyle/>
        <a:p>
          <a:endParaRPr lang="es-MX"/>
        </a:p>
      </dgm:t>
    </dgm:pt>
    <dgm:pt modelId="{FBCAC1E9-F2F2-466B-AA38-12BA168CB7EC}" type="pres">
      <dgm:prSet presAssocID="{649F729A-8744-424F-A509-0B345E8B5AA1}" presName="Name0" presStyleCnt="0">
        <dgm:presLayoutVars>
          <dgm:chMax val="1"/>
          <dgm:dir/>
          <dgm:animLvl val="ctr"/>
          <dgm:resizeHandles val="exact"/>
        </dgm:presLayoutVars>
      </dgm:prSet>
      <dgm:spPr/>
      <dgm:t>
        <a:bodyPr/>
        <a:lstStyle/>
        <a:p>
          <a:endParaRPr lang="es-MX"/>
        </a:p>
      </dgm:t>
    </dgm:pt>
    <dgm:pt modelId="{A31374E0-9122-4683-8509-966356362274}" type="pres">
      <dgm:prSet presAssocID="{591242CB-81E5-4127-97E1-03BDDF914C52}" presName="centerShape" presStyleLbl="node0" presStyleIdx="0" presStyleCnt="1" custScaleX="154195" custScaleY="150127"/>
      <dgm:spPr/>
      <dgm:t>
        <a:bodyPr/>
        <a:lstStyle/>
        <a:p>
          <a:endParaRPr lang="es-MX"/>
        </a:p>
      </dgm:t>
    </dgm:pt>
    <dgm:pt modelId="{343D1C06-F068-48DA-9F60-AE5A8CF95831}" type="pres">
      <dgm:prSet presAssocID="{52BFDA8C-2861-47AD-8084-99F743477D8F}" presName="node" presStyleLbl="node1" presStyleIdx="0" presStyleCnt="7" custScaleX="137244">
        <dgm:presLayoutVars>
          <dgm:bulletEnabled val="1"/>
        </dgm:presLayoutVars>
      </dgm:prSet>
      <dgm:spPr/>
      <dgm:t>
        <a:bodyPr/>
        <a:lstStyle/>
        <a:p>
          <a:endParaRPr lang="es-MX"/>
        </a:p>
      </dgm:t>
    </dgm:pt>
    <dgm:pt modelId="{62E97645-5100-4D00-AA44-BF2138A38F17}" type="pres">
      <dgm:prSet presAssocID="{52BFDA8C-2861-47AD-8084-99F743477D8F}" presName="dummy" presStyleCnt="0"/>
      <dgm:spPr/>
    </dgm:pt>
    <dgm:pt modelId="{1781513B-2257-4511-919F-3B1B3338A9AD}" type="pres">
      <dgm:prSet presAssocID="{F6342B90-4FF9-4658-B8F1-45E15DC7AC33}" presName="sibTrans" presStyleLbl="sibTrans2D1" presStyleIdx="0" presStyleCnt="7"/>
      <dgm:spPr/>
      <dgm:t>
        <a:bodyPr/>
        <a:lstStyle/>
        <a:p>
          <a:endParaRPr lang="es-MX"/>
        </a:p>
      </dgm:t>
    </dgm:pt>
    <dgm:pt modelId="{3A87FDFB-9E20-4E61-B118-BA600B3F63FE}" type="pres">
      <dgm:prSet presAssocID="{10BF5690-90AA-4E6A-BCD7-512D86C1A004}" presName="node" presStyleLbl="node1" presStyleIdx="1" presStyleCnt="7" custScaleX="137085">
        <dgm:presLayoutVars>
          <dgm:bulletEnabled val="1"/>
        </dgm:presLayoutVars>
      </dgm:prSet>
      <dgm:spPr/>
      <dgm:t>
        <a:bodyPr/>
        <a:lstStyle/>
        <a:p>
          <a:endParaRPr lang="es-MX"/>
        </a:p>
      </dgm:t>
    </dgm:pt>
    <dgm:pt modelId="{905713B5-F394-45BD-AE5C-821EE22ED9AA}" type="pres">
      <dgm:prSet presAssocID="{10BF5690-90AA-4E6A-BCD7-512D86C1A004}" presName="dummy" presStyleCnt="0"/>
      <dgm:spPr/>
    </dgm:pt>
    <dgm:pt modelId="{499B08DF-408E-4904-8C85-C7A884F9FE54}" type="pres">
      <dgm:prSet presAssocID="{02C444B9-0558-4E61-B8ED-2D992FD445B6}" presName="sibTrans" presStyleLbl="sibTrans2D1" presStyleIdx="1" presStyleCnt="7"/>
      <dgm:spPr/>
      <dgm:t>
        <a:bodyPr/>
        <a:lstStyle/>
        <a:p>
          <a:endParaRPr lang="es-MX"/>
        </a:p>
      </dgm:t>
    </dgm:pt>
    <dgm:pt modelId="{2F8CD4AA-6D66-4375-9261-C476B68A8A95}" type="pres">
      <dgm:prSet presAssocID="{17AEDDBE-B937-46FF-89AE-73510E0FA0CE}" presName="node" presStyleLbl="node1" presStyleIdx="2" presStyleCnt="7" custScaleX="119970">
        <dgm:presLayoutVars>
          <dgm:bulletEnabled val="1"/>
        </dgm:presLayoutVars>
      </dgm:prSet>
      <dgm:spPr/>
      <dgm:t>
        <a:bodyPr/>
        <a:lstStyle/>
        <a:p>
          <a:endParaRPr lang="es-MX"/>
        </a:p>
      </dgm:t>
    </dgm:pt>
    <dgm:pt modelId="{14B402B0-AB13-450F-AB25-8C89FCDD592E}" type="pres">
      <dgm:prSet presAssocID="{17AEDDBE-B937-46FF-89AE-73510E0FA0CE}" presName="dummy" presStyleCnt="0"/>
      <dgm:spPr/>
    </dgm:pt>
    <dgm:pt modelId="{BE975B1A-36D0-4AD1-A51B-D31F2266CF70}" type="pres">
      <dgm:prSet presAssocID="{32F3321D-CB94-43CE-BB46-BD9023F76DB7}" presName="sibTrans" presStyleLbl="sibTrans2D1" presStyleIdx="2" presStyleCnt="7"/>
      <dgm:spPr/>
      <dgm:t>
        <a:bodyPr/>
        <a:lstStyle/>
        <a:p>
          <a:endParaRPr lang="es-MX"/>
        </a:p>
      </dgm:t>
    </dgm:pt>
    <dgm:pt modelId="{DEB997F8-1F4C-4A05-B36E-528512ABF893}" type="pres">
      <dgm:prSet presAssocID="{1A7947B5-DFB1-4453-80F4-798CED892698}" presName="node" presStyleLbl="node1" presStyleIdx="3" presStyleCnt="7" custScaleX="142947" custScaleY="106621" custRadScaleRad="100882" custRadScaleInc="-4299">
        <dgm:presLayoutVars>
          <dgm:bulletEnabled val="1"/>
        </dgm:presLayoutVars>
      </dgm:prSet>
      <dgm:spPr/>
      <dgm:t>
        <a:bodyPr/>
        <a:lstStyle/>
        <a:p>
          <a:endParaRPr lang="es-MX"/>
        </a:p>
      </dgm:t>
    </dgm:pt>
    <dgm:pt modelId="{F8909AB0-0318-4899-B92C-3AFFD5E90FC2}" type="pres">
      <dgm:prSet presAssocID="{1A7947B5-DFB1-4453-80F4-798CED892698}" presName="dummy" presStyleCnt="0"/>
      <dgm:spPr/>
    </dgm:pt>
    <dgm:pt modelId="{C97FDD23-3EBD-43D5-BDD0-F45A296A8DA0}" type="pres">
      <dgm:prSet presAssocID="{BE55264F-EE65-45F4-8E56-B282C0615873}" presName="sibTrans" presStyleLbl="sibTrans2D1" presStyleIdx="3" presStyleCnt="7"/>
      <dgm:spPr/>
      <dgm:t>
        <a:bodyPr/>
        <a:lstStyle/>
        <a:p>
          <a:endParaRPr lang="es-MX"/>
        </a:p>
      </dgm:t>
    </dgm:pt>
    <dgm:pt modelId="{DC95E76C-D141-4988-B41B-98E7EFFA4DB8}" type="pres">
      <dgm:prSet presAssocID="{EB2CBB4A-D9C3-4321-B2BA-21A353A5AEF0}" presName="node" presStyleLbl="node1" presStyleIdx="4" presStyleCnt="7" custScaleX="121710">
        <dgm:presLayoutVars>
          <dgm:bulletEnabled val="1"/>
        </dgm:presLayoutVars>
      </dgm:prSet>
      <dgm:spPr/>
      <dgm:t>
        <a:bodyPr/>
        <a:lstStyle/>
        <a:p>
          <a:endParaRPr lang="es-MX"/>
        </a:p>
      </dgm:t>
    </dgm:pt>
    <dgm:pt modelId="{A5FD18CA-035C-4753-84DF-B89C736742EF}" type="pres">
      <dgm:prSet presAssocID="{EB2CBB4A-D9C3-4321-B2BA-21A353A5AEF0}" presName="dummy" presStyleCnt="0"/>
      <dgm:spPr/>
    </dgm:pt>
    <dgm:pt modelId="{1288FF25-3F4C-4F3B-92C9-044821302DAB}" type="pres">
      <dgm:prSet presAssocID="{E43FF0FC-F986-4928-B542-1EDC8F5833DB}" presName="sibTrans" presStyleLbl="sibTrans2D1" presStyleIdx="4" presStyleCnt="7"/>
      <dgm:spPr/>
      <dgm:t>
        <a:bodyPr/>
        <a:lstStyle/>
        <a:p>
          <a:endParaRPr lang="es-MX"/>
        </a:p>
      </dgm:t>
    </dgm:pt>
    <dgm:pt modelId="{A80D88FF-039D-45C9-8658-1D3BFB4A7032}" type="pres">
      <dgm:prSet presAssocID="{2D17B131-3295-4A18-BAD3-716A86387B6C}" presName="node" presStyleLbl="node1" presStyleIdx="5" presStyleCnt="7" custScaleX="122368">
        <dgm:presLayoutVars>
          <dgm:bulletEnabled val="1"/>
        </dgm:presLayoutVars>
      </dgm:prSet>
      <dgm:spPr/>
      <dgm:t>
        <a:bodyPr/>
        <a:lstStyle/>
        <a:p>
          <a:endParaRPr lang="es-MX"/>
        </a:p>
      </dgm:t>
    </dgm:pt>
    <dgm:pt modelId="{B5A97EF7-AE72-4018-831D-EC2FF36F9F83}" type="pres">
      <dgm:prSet presAssocID="{2D17B131-3295-4A18-BAD3-716A86387B6C}" presName="dummy" presStyleCnt="0"/>
      <dgm:spPr/>
    </dgm:pt>
    <dgm:pt modelId="{C4B2943E-2BA2-4B39-8062-AD9692732D3F}" type="pres">
      <dgm:prSet presAssocID="{4C1C5EE6-2559-4D42-8D11-0ED09ADF87A8}" presName="sibTrans" presStyleLbl="sibTrans2D1" presStyleIdx="5" presStyleCnt="7"/>
      <dgm:spPr/>
      <dgm:t>
        <a:bodyPr/>
        <a:lstStyle/>
        <a:p>
          <a:endParaRPr lang="es-MX"/>
        </a:p>
      </dgm:t>
    </dgm:pt>
    <dgm:pt modelId="{D20239EF-0B75-4E04-B9F9-543AD1F4B319}" type="pres">
      <dgm:prSet presAssocID="{62EEA46F-C8FB-4752-945F-DD8564639C89}" presName="node" presStyleLbl="node1" presStyleIdx="6" presStyleCnt="7" custScaleX="122987">
        <dgm:presLayoutVars>
          <dgm:bulletEnabled val="1"/>
        </dgm:presLayoutVars>
      </dgm:prSet>
      <dgm:spPr/>
      <dgm:t>
        <a:bodyPr/>
        <a:lstStyle/>
        <a:p>
          <a:endParaRPr lang="es-MX"/>
        </a:p>
      </dgm:t>
    </dgm:pt>
    <dgm:pt modelId="{88C1CA57-229A-4F39-8542-6BE8593A5A3E}" type="pres">
      <dgm:prSet presAssocID="{62EEA46F-C8FB-4752-945F-DD8564639C89}" presName="dummy" presStyleCnt="0"/>
      <dgm:spPr/>
    </dgm:pt>
    <dgm:pt modelId="{A942C7DD-661A-4CDD-B413-3D27BFE03A1E}" type="pres">
      <dgm:prSet presAssocID="{7B853A1E-3D73-414E-A3D8-8F679537D73A}" presName="sibTrans" presStyleLbl="sibTrans2D1" presStyleIdx="6" presStyleCnt="7"/>
      <dgm:spPr/>
      <dgm:t>
        <a:bodyPr/>
        <a:lstStyle/>
        <a:p>
          <a:endParaRPr lang="es-MX"/>
        </a:p>
      </dgm:t>
    </dgm:pt>
  </dgm:ptLst>
  <dgm:cxnLst>
    <dgm:cxn modelId="{8E0AF81B-B56B-4042-A841-200E1C521C6E}" srcId="{591242CB-81E5-4127-97E1-03BDDF914C52}" destId="{2D17B131-3295-4A18-BAD3-716A86387B6C}" srcOrd="5" destOrd="0" parTransId="{4CF2406E-26AC-4088-B73A-3C95C5161DB3}" sibTransId="{4C1C5EE6-2559-4D42-8D11-0ED09ADF87A8}"/>
    <dgm:cxn modelId="{F17B709B-FAF1-4C6F-BE05-98BCE712C1BD}" srcId="{591242CB-81E5-4127-97E1-03BDDF914C52}" destId="{52BFDA8C-2861-47AD-8084-99F743477D8F}" srcOrd="0" destOrd="0" parTransId="{E235D33F-7DFE-43A2-BD54-397CE2E1B384}" sibTransId="{F6342B90-4FF9-4658-B8F1-45E15DC7AC33}"/>
    <dgm:cxn modelId="{D15BC0A0-0951-48B7-AF02-AEE2F2369BDB}" type="presOf" srcId="{EB2CBB4A-D9C3-4321-B2BA-21A353A5AEF0}" destId="{DC95E76C-D141-4988-B41B-98E7EFFA4DB8}" srcOrd="0" destOrd="0" presId="urn:microsoft.com/office/officeart/2005/8/layout/radial6"/>
    <dgm:cxn modelId="{000712D3-FCFD-4232-9B7A-93138E882842}" type="presOf" srcId="{32F3321D-CB94-43CE-BB46-BD9023F76DB7}" destId="{BE975B1A-36D0-4AD1-A51B-D31F2266CF70}" srcOrd="0" destOrd="0" presId="urn:microsoft.com/office/officeart/2005/8/layout/radial6"/>
    <dgm:cxn modelId="{A7778B7F-5F23-40B2-999B-C2902E9300ED}" type="presOf" srcId="{4C1C5EE6-2559-4D42-8D11-0ED09ADF87A8}" destId="{C4B2943E-2BA2-4B39-8062-AD9692732D3F}" srcOrd="0" destOrd="0" presId="urn:microsoft.com/office/officeart/2005/8/layout/radial6"/>
    <dgm:cxn modelId="{9508DA1B-8963-49E8-A056-F2F11CEBE777}" srcId="{649F729A-8744-424F-A509-0B345E8B5AA1}" destId="{591242CB-81E5-4127-97E1-03BDDF914C52}" srcOrd="0" destOrd="0" parTransId="{AE6F9FA4-C646-4724-A3B5-C9EF8212FF17}" sibTransId="{073352E3-743A-4CD1-83D2-B9F7A8E087ED}"/>
    <dgm:cxn modelId="{16037E92-962D-46A3-AE94-7DB5ED29F8AC}" type="presOf" srcId="{7B853A1E-3D73-414E-A3D8-8F679537D73A}" destId="{A942C7DD-661A-4CDD-B413-3D27BFE03A1E}" srcOrd="0" destOrd="0" presId="urn:microsoft.com/office/officeart/2005/8/layout/radial6"/>
    <dgm:cxn modelId="{B3660BED-E51C-4E0A-85B4-3BFB0758803B}" type="presOf" srcId="{2D17B131-3295-4A18-BAD3-716A86387B6C}" destId="{A80D88FF-039D-45C9-8658-1D3BFB4A7032}" srcOrd="0" destOrd="0" presId="urn:microsoft.com/office/officeart/2005/8/layout/radial6"/>
    <dgm:cxn modelId="{F19E5995-7DA1-4701-B3BA-7CCD1163A553}" type="presOf" srcId="{17AEDDBE-B937-46FF-89AE-73510E0FA0CE}" destId="{2F8CD4AA-6D66-4375-9261-C476B68A8A95}" srcOrd="0" destOrd="0" presId="urn:microsoft.com/office/officeart/2005/8/layout/radial6"/>
    <dgm:cxn modelId="{98A5D449-BAB4-482A-AE9B-3CF01D5BD061}" type="presOf" srcId="{10BF5690-90AA-4E6A-BCD7-512D86C1A004}" destId="{3A87FDFB-9E20-4E61-B118-BA600B3F63FE}" srcOrd="0" destOrd="0" presId="urn:microsoft.com/office/officeart/2005/8/layout/radial6"/>
    <dgm:cxn modelId="{CB11BAF0-93BA-4F88-B42A-D70152C628D1}" type="presOf" srcId="{52BFDA8C-2861-47AD-8084-99F743477D8F}" destId="{343D1C06-F068-48DA-9F60-AE5A8CF95831}" srcOrd="0" destOrd="0" presId="urn:microsoft.com/office/officeart/2005/8/layout/radial6"/>
    <dgm:cxn modelId="{AC82D21E-4805-46CE-B12C-D9DBBADEFF18}" srcId="{591242CB-81E5-4127-97E1-03BDDF914C52}" destId="{17AEDDBE-B937-46FF-89AE-73510E0FA0CE}" srcOrd="2" destOrd="0" parTransId="{AD4680CC-268F-4545-B63A-3E0EDA29DCEE}" sibTransId="{32F3321D-CB94-43CE-BB46-BD9023F76DB7}"/>
    <dgm:cxn modelId="{B08D836E-92EB-4DBE-9571-F3E6F70B67EF}" type="presOf" srcId="{649F729A-8744-424F-A509-0B345E8B5AA1}" destId="{FBCAC1E9-F2F2-466B-AA38-12BA168CB7EC}" srcOrd="0" destOrd="0" presId="urn:microsoft.com/office/officeart/2005/8/layout/radial6"/>
    <dgm:cxn modelId="{C8014258-709E-4676-8C53-F655F60D151A}" type="presOf" srcId="{BE55264F-EE65-45F4-8E56-B282C0615873}" destId="{C97FDD23-3EBD-43D5-BDD0-F45A296A8DA0}" srcOrd="0" destOrd="0" presId="urn:microsoft.com/office/officeart/2005/8/layout/radial6"/>
    <dgm:cxn modelId="{127F27D4-AA1B-4059-A48E-46852D2AB8C1}" srcId="{591242CB-81E5-4127-97E1-03BDDF914C52}" destId="{EB2CBB4A-D9C3-4321-B2BA-21A353A5AEF0}" srcOrd="4" destOrd="0" parTransId="{D89619CB-6CFC-4D3C-BAE7-2324369F527F}" sibTransId="{E43FF0FC-F986-4928-B542-1EDC8F5833DB}"/>
    <dgm:cxn modelId="{F8078292-A978-4611-8A7E-71ABCDD69026}" type="presOf" srcId="{F6342B90-4FF9-4658-B8F1-45E15DC7AC33}" destId="{1781513B-2257-4511-919F-3B1B3338A9AD}" srcOrd="0" destOrd="0" presId="urn:microsoft.com/office/officeart/2005/8/layout/radial6"/>
    <dgm:cxn modelId="{EC5F92B1-7F38-4EC4-BFD8-4CC784E8AB2E}" type="presOf" srcId="{1A7947B5-DFB1-4453-80F4-798CED892698}" destId="{DEB997F8-1F4C-4A05-B36E-528512ABF893}" srcOrd="0" destOrd="0" presId="urn:microsoft.com/office/officeart/2005/8/layout/radial6"/>
    <dgm:cxn modelId="{8466F201-3790-49E2-9CAE-135C60ED940A}" type="presOf" srcId="{02C444B9-0558-4E61-B8ED-2D992FD445B6}" destId="{499B08DF-408E-4904-8C85-C7A884F9FE54}" srcOrd="0" destOrd="0" presId="urn:microsoft.com/office/officeart/2005/8/layout/radial6"/>
    <dgm:cxn modelId="{725099FF-D8F5-45EA-A174-D1B7D7CF057B}" type="presOf" srcId="{62EEA46F-C8FB-4752-945F-DD8564639C89}" destId="{D20239EF-0B75-4E04-B9F9-543AD1F4B319}" srcOrd="0" destOrd="0" presId="urn:microsoft.com/office/officeart/2005/8/layout/radial6"/>
    <dgm:cxn modelId="{C3127EAF-3F04-44B8-A124-C270B72DFD5B}" srcId="{591242CB-81E5-4127-97E1-03BDDF914C52}" destId="{1A7947B5-DFB1-4453-80F4-798CED892698}" srcOrd="3" destOrd="0" parTransId="{C85542FC-37B6-488A-B98D-BDC23968B15B}" sibTransId="{BE55264F-EE65-45F4-8E56-B282C0615873}"/>
    <dgm:cxn modelId="{9103E7AB-AC8A-4576-9A5D-5686C151F01A}" type="presOf" srcId="{591242CB-81E5-4127-97E1-03BDDF914C52}" destId="{A31374E0-9122-4683-8509-966356362274}" srcOrd="0" destOrd="0" presId="urn:microsoft.com/office/officeart/2005/8/layout/radial6"/>
    <dgm:cxn modelId="{CA45F263-6F2F-4D11-9FF7-AE7E24BDDCD5}" type="presOf" srcId="{E43FF0FC-F986-4928-B542-1EDC8F5833DB}" destId="{1288FF25-3F4C-4F3B-92C9-044821302DAB}" srcOrd="0" destOrd="0" presId="urn:microsoft.com/office/officeart/2005/8/layout/radial6"/>
    <dgm:cxn modelId="{3D23A26B-DDBC-4F1A-A4AB-ACCD5BD2EB02}" srcId="{591242CB-81E5-4127-97E1-03BDDF914C52}" destId="{10BF5690-90AA-4E6A-BCD7-512D86C1A004}" srcOrd="1" destOrd="0" parTransId="{5A29F574-4FF3-489C-A6C8-82E0537186E6}" sibTransId="{02C444B9-0558-4E61-B8ED-2D992FD445B6}"/>
    <dgm:cxn modelId="{7D43AC3B-DC96-4CAD-A31F-946D58329735}" srcId="{591242CB-81E5-4127-97E1-03BDDF914C52}" destId="{62EEA46F-C8FB-4752-945F-DD8564639C89}" srcOrd="6" destOrd="0" parTransId="{703FC52A-D9AF-42A3-86B7-DD0009606906}" sibTransId="{7B853A1E-3D73-414E-A3D8-8F679537D73A}"/>
    <dgm:cxn modelId="{A4499D6E-11C8-45C1-9E29-2E7DD3F59D14}" type="presParOf" srcId="{FBCAC1E9-F2F2-466B-AA38-12BA168CB7EC}" destId="{A31374E0-9122-4683-8509-966356362274}" srcOrd="0" destOrd="0" presId="urn:microsoft.com/office/officeart/2005/8/layout/radial6"/>
    <dgm:cxn modelId="{74BBBA8D-F033-438C-8401-DF63165F1C91}" type="presParOf" srcId="{FBCAC1E9-F2F2-466B-AA38-12BA168CB7EC}" destId="{343D1C06-F068-48DA-9F60-AE5A8CF95831}" srcOrd="1" destOrd="0" presId="urn:microsoft.com/office/officeart/2005/8/layout/radial6"/>
    <dgm:cxn modelId="{C47883FA-4BF4-443F-8626-E64BC059F677}" type="presParOf" srcId="{FBCAC1E9-F2F2-466B-AA38-12BA168CB7EC}" destId="{62E97645-5100-4D00-AA44-BF2138A38F17}" srcOrd="2" destOrd="0" presId="urn:microsoft.com/office/officeart/2005/8/layout/radial6"/>
    <dgm:cxn modelId="{F6B92DBF-66FC-4DBA-9D5F-755C6181E611}" type="presParOf" srcId="{FBCAC1E9-F2F2-466B-AA38-12BA168CB7EC}" destId="{1781513B-2257-4511-919F-3B1B3338A9AD}" srcOrd="3" destOrd="0" presId="urn:microsoft.com/office/officeart/2005/8/layout/radial6"/>
    <dgm:cxn modelId="{ED00E2DA-CF66-44FB-8CCE-876991727D9B}" type="presParOf" srcId="{FBCAC1E9-F2F2-466B-AA38-12BA168CB7EC}" destId="{3A87FDFB-9E20-4E61-B118-BA600B3F63FE}" srcOrd="4" destOrd="0" presId="urn:microsoft.com/office/officeart/2005/8/layout/radial6"/>
    <dgm:cxn modelId="{0646625B-4404-4647-B654-A54F9E65F9C7}" type="presParOf" srcId="{FBCAC1E9-F2F2-466B-AA38-12BA168CB7EC}" destId="{905713B5-F394-45BD-AE5C-821EE22ED9AA}" srcOrd="5" destOrd="0" presId="urn:microsoft.com/office/officeart/2005/8/layout/radial6"/>
    <dgm:cxn modelId="{CC9FD42F-E891-4E2C-8BB7-8F96EC4B6B47}" type="presParOf" srcId="{FBCAC1E9-F2F2-466B-AA38-12BA168CB7EC}" destId="{499B08DF-408E-4904-8C85-C7A884F9FE54}" srcOrd="6" destOrd="0" presId="urn:microsoft.com/office/officeart/2005/8/layout/radial6"/>
    <dgm:cxn modelId="{C9CC0904-0C11-4E8F-8ED1-66BAEB521A0F}" type="presParOf" srcId="{FBCAC1E9-F2F2-466B-AA38-12BA168CB7EC}" destId="{2F8CD4AA-6D66-4375-9261-C476B68A8A95}" srcOrd="7" destOrd="0" presId="urn:microsoft.com/office/officeart/2005/8/layout/radial6"/>
    <dgm:cxn modelId="{8464E15D-234B-431E-BA37-139A43D64D0E}" type="presParOf" srcId="{FBCAC1E9-F2F2-466B-AA38-12BA168CB7EC}" destId="{14B402B0-AB13-450F-AB25-8C89FCDD592E}" srcOrd="8" destOrd="0" presId="urn:microsoft.com/office/officeart/2005/8/layout/radial6"/>
    <dgm:cxn modelId="{5AF4C6C5-91F5-4543-A790-CB76F2F2050F}" type="presParOf" srcId="{FBCAC1E9-F2F2-466B-AA38-12BA168CB7EC}" destId="{BE975B1A-36D0-4AD1-A51B-D31F2266CF70}" srcOrd="9" destOrd="0" presId="urn:microsoft.com/office/officeart/2005/8/layout/radial6"/>
    <dgm:cxn modelId="{C72EB0AD-FCF6-4DC1-9488-97214927E17E}" type="presParOf" srcId="{FBCAC1E9-F2F2-466B-AA38-12BA168CB7EC}" destId="{DEB997F8-1F4C-4A05-B36E-528512ABF893}" srcOrd="10" destOrd="0" presId="urn:microsoft.com/office/officeart/2005/8/layout/radial6"/>
    <dgm:cxn modelId="{0FAEDC06-F597-4ABB-A558-13EE57C0B75A}" type="presParOf" srcId="{FBCAC1E9-F2F2-466B-AA38-12BA168CB7EC}" destId="{F8909AB0-0318-4899-B92C-3AFFD5E90FC2}" srcOrd="11" destOrd="0" presId="urn:microsoft.com/office/officeart/2005/8/layout/radial6"/>
    <dgm:cxn modelId="{BF817553-1C15-4C1C-8959-BBF159D39812}" type="presParOf" srcId="{FBCAC1E9-F2F2-466B-AA38-12BA168CB7EC}" destId="{C97FDD23-3EBD-43D5-BDD0-F45A296A8DA0}" srcOrd="12" destOrd="0" presId="urn:microsoft.com/office/officeart/2005/8/layout/radial6"/>
    <dgm:cxn modelId="{D7593338-AD32-4907-A335-8E7C44318634}" type="presParOf" srcId="{FBCAC1E9-F2F2-466B-AA38-12BA168CB7EC}" destId="{DC95E76C-D141-4988-B41B-98E7EFFA4DB8}" srcOrd="13" destOrd="0" presId="urn:microsoft.com/office/officeart/2005/8/layout/radial6"/>
    <dgm:cxn modelId="{86BE8BF4-C168-46EB-A35D-C677E33A5EA5}" type="presParOf" srcId="{FBCAC1E9-F2F2-466B-AA38-12BA168CB7EC}" destId="{A5FD18CA-035C-4753-84DF-B89C736742EF}" srcOrd="14" destOrd="0" presId="urn:microsoft.com/office/officeart/2005/8/layout/radial6"/>
    <dgm:cxn modelId="{612983BD-08F4-4AE0-81CD-3041143EA202}" type="presParOf" srcId="{FBCAC1E9-F2F2-466B-AA38-12BA168CB7EC}" destId="{1288FF25-3F4C-4F3B-92C9-044821302DAB}" srcOrd="15" destOrd="0" presId="urn:microsoft.com/office/officeart/2005/8/layout/radial6"/>
    <dgm:cxn modelId="{7BD02F45-1690-432E-99FA-59CDE82EE5F7}" type="presParOf" srcId="{FBCAC1E9-F2F2-466B-AA38-12BA168CB7EC}" destId="{A80D88FF-039D-45C9-8658-1D3BFB4A7032}" srcOrd="16" destOrd="0" presId="urn:microsoft.com/office/officeart/2005/8/layout/radial6"/>
    <dgm:cxn modelId="{BCF86C3B-46B5-48F4-919F-ED60E2BC4B0C}" type="presParOf" srcId="{FBCAC1E9-F2F2-466B-AA38-12BA168CB7EC}" destId="{B5A97EF7-AE72-4018-831D-EC2FF36F9F83}" srcOrd="17" destOrd="0" presId="urn:microsoft.com/office/officeart/2005/8/layout/radial6"/>
    <dgm:cxn modelId="{0216325A-3E2A-47D9-8EA2-331BE74354BE}" type="presParOf" srcId="{FBCAC1E9-F2F2-466B-AA38-12BA168CB7EC}" destId="{C4B2943E-2BA2-4B39-8062-AD9692732D3F}" srcOrd="18" destOrd="0" presId="urn:microsoft.com/office/officeart/2005/8/layout/radial6"/>
    <dgm:cxn modelId="{1CE27FCE-ECD7-474A-8D34-3ACA9F9BBE44}" type="presParOf" srcId="{FBCAC1E9-F2F2-466B-AA38-12BA168CB7EC}" destId="{D20239EF-0B75-4E04-B9F9-543AD1F4B319}" srcOrd="19" destOrd="0" presId="urn:microsoft.com/office/officeart/2005/8/layout/radial6"/>
    <dgm:cxn modelId="{326587CC-DEA7-4F65-AB6D-AC41DE6EB335}" type="presParOf" srcId="{FBCAC1E9-F2F2-466B-AA38-12BA168CB7EC}" destId="{88C1CA57-229A-4F39-8542-6BE8593A5A3E}" srcOrd="20" destOrd="0" presId="urn:microsoft.com/office/officeart/2005/8/layout/radial6"/>
    <dgm:cxn modelId="{3CA57976-A50C-4242-A5E3-EEBF3C7EDB91}" type="presParOf" srcId="{FBCAC1E9-F2F2-466B-AA38-12BA168CB7EC}" destId="{A942C7DD-661A-4CDD-B413-3D27BFE03A1E}" srcOrd="21"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0D58A5-A2F0-49FA-8A77-65AB0DDFBF6E}" type="doc">
      <dgm:prSet loTypeId="urn:microsoft.com/office/officeart/2005/8/layout/default" loCatId="list" qsTypeId="urn:microsoft.com/office/officeart/2005/8/quickstyle/3d3" qsCatId="3D" csTypeId="urn:microsoft.com/office/officeart/2005/8/colors/colorful2" csCatId="colorful" phldr="1"/>
      <dgm:spPr/>
      <dgm:t>
        <a:bodyPr/>
        <a:lstStyle/>
        <a:p>
          <a:endParaRPr lang="es-MX"/>
        </a:p>
      </dgm:t>
    </dgm:pt>
    <dgm:pt modelId="{C9609EEE-ECBE-4AFF-8068-5D4AEF3AE198}">
      <dgm:prSet phldrT="[Texto]"/>
      <dgm:spPr/>
      <dgm:t>
        <a:bodyPr/>
        <a:lstStyle/>
        <a:p>
          <a:r>
            <a:rPr lang="es-MX" b="1" dirty="0" smtClean="0">
              <a:solidFill>
                <a:srgbClr val="FFFF00"/>
              </a:solidFill>
              <a:effectLst>
                <a:outerShdw blurRad="38100" dist="38100" dir="2700000" algn="tl">
                  <a:srgbClr val="000000">
                    <a:alpha val="43137"/>
                  </a:srgbClr>
                </a:outerShdw>
              </a:effectLst>
            </a:rPr>
            <a:t>Mantenimiento correctivo </a:t>
          </a:r>
          <a:r>
            <a:rPr lang="es-MX" i="1" dirty="0" smtClean="0">
              <a:solidFill>
                <a:srgbClr val="FFFF00"/>
              </a:solidFill>
            </a:rPr>
            <a:t>(reactivo)</a:t>
          </a:r>
          <a:endParaRPr lang="es-MX" i="1" dirty="0">
            <a:solidFill>
              <a:srgbClr val="FFFF00"/>
            </a:solidFill>
          </a:endParaRPr>
        </a:p>
      </dgm:t>
    </dgm:pt>
    <dgm:pt modelId="{3DD275FB-BA2B-4C5F-8C37-48A7BBB84B5D}" type="parTrans" cxnId="{52CB1296-2699-4CD0-8E7E-10CE7179843B}">
      <dgm:prSet/>
      <dgm:spPr/>
      <dgm:t>
        <a:bodyPr/>
        <a:lstStyle/>
        <a:p>
          <a:endParaRPr lang="es-MX"/>
        </a:p>
      </dgm:t>
    </dgm:pt>
    <dgm:pt modelId="{9800EDA9-53CA-4E6E-A922-F223411E08CF}" type="sibTrans" cxnId="{52CB1296-2699-4CD0-8E7E-10CE7179843B}">
      <dgm:prSet/>
      <dgm:spPr/>
      <dgm:t>
        <a:bodyPr/>
        <a:lstStyle/>
        <a:p>
          <a:endParaRPr lang="es-MX"/>
        </a:p>
      </dgm:t>
    </dgm:pt>
    <dgm:pt modelId="{7A11D630-40C7-418B-855E-95E1E3B1D471}">
      <dgm:prSet phldrT="[Texto]"/>
      <dgm:spPr/>
      <dgm:t>
        <a:bodyPr/>
        <a:lstStyle/>
        <a:p>
          <a:r>
            <a:rPr lang="es-MX" b="1" dirty="0" smtClean="0">
              <a:solidFill>
                <a:srgbClr val="FF0000"/>
              </a:solidFill>
              <a:effectLst>
                <a:outerShdw blurRad="38100" dist="38100" dir="2700000" algn="tl">
                  <a:srgbClr val="000000">
                    <a:alpha val="43137"/>
                  </a:srgbClr>
                </a:outerShdw>
              </a:effectLst>
            </a:rPr>
            <a:t>Mantenimiento Preventivo</a:t>
          </a:r>
          <a:endParaRPr lang="es-MX" b="1" dirty="0">
            <a:solidFill>
              <a:srgbClr val="FF0000"/>
            </a:solidFill>
            <a:effectLst>
              <a:outerShdw blurRad="38100" dist="38100" dir="2700000" algn="tl">
                <a:srgbClr val="000000">
                  <a:alpha val="43137"/>
                </a:srgbClr>
              </a:outerShdw>
            </a:effectLst>
          </a:endParaRPr>
        </a:p>
      </dgm:t>
    </dgm:pt>
    <dgm:pt modelId="{8EE410FA-8587-4AE9-99B9-2F113C8C5FC0}" type="parTrans" cxnId="{D956FC49-A109-4B16-80E2-394C1D16284B}">
      <dgm:prSet/>
      <dgm:spPr/>
      <dgm:t>
        <a:bodyPr/>
        <a:lstStyle/>
        <a:p>
          <a:endParaRPr lang="es-MX"/>
        </a:p>
      </dgm:t>
    </dgm:pt>
    <dgm:pt modelId="{8D2586C5-D50C-4BB9-96D5-8B67DCA4CDB1}" type="sibTrans" cxnId="{D956FC49-A109-4B16-80E2-394C1D16284B}">
      <dgm:prSet/>
      <dgm:spPr/>
      <dgm:t>
        <a:bodyPr/>
        <a:lstStyle/>
        <a:p>
          <a:endParaRPr lang="es-MX"/>
        </a:p>
      </dgm:t>
    </dgm:pt>
    <dgm:pt modelId="{7836A7B6-5AC8-4D64-8CEA-34CBC84868F3}">
      <dgm:prSet phldrT="[Texto]"/>
      <dgm:spPr/>
      <dgm:t>
        <a:bodyPr/>
        <a:lstStyle/>
        <a:p>
          <a:r>
            <a:rPr lang="es-MX" b="1" dirty="0" smtClean="0">
              <a:solidFill>
                <a:srgbClr val="7030A0"/>
              </a:solidFill>
              <a:effectLst>
                <a:outerShdw blurRad="38100" dist="38100" dir="2700000" algn="tl">
                  <a:srgbClr val="000000">
                    <a:alpha val="43137"/>
                  </a:srgbClr>
                </a:outerShdw>
              </a:effectLst>
            </a:rPr>
            <a:t>Mantenimiento Predictivo</a:t>
          </a:r>
          <a:endParaRPr lang="es-MX" b="1" dirty="0">
            <a:solidFill>
              <a:srgbClr val="7030A0"/>
            </a:solidFill>
            <a:effectLst>
              <a:outerShdw blurRad="38100" dist="38100" dir="2700000" algn="tl">
                <a:srgbClr val="000000">
                  <a:alpha val="43137"/>
                </a:srgbClr>
              </a:outerShdw>
            </a:effectLst>
          </a:endParaRPr>
        </a:p>
      </dgm:t>
    </dgm:pt>
    <dgm:pt modelId="{462EE43B-AF05-4760-AA34-7C4EA4FF2A2A}" type="parTrans" cxnId="{A9404D97-4372-4B07-9AE7-14AA570C851F}">
      <dgm:prSet/>
      <dgm:spPr/>
      <dgm:t>
        <a:bodyPr/>
        <a:lstStyle/>
        <a:p>
          <a:endParaRPr lang="es-MX"/>
        </a:p>
      </dgm:t>
    </dgm:pt>
    <dgm:pt modelId="{02EB35D4-12CA-4349-A1C0-A395CEE67967}" type="sibTrans" cxnId="{A9404D97-4372-4B07-9AE7-14AA570C851F}">
      <dgm:prSet/>
      <dgm:spPr/>
      <dgm:t>
        <a:bodyPr/>
        <a:lstStyle/>
        <a:p>
          <a:endParaRPr lang="es-MX"/>
        </a:p>
      </dgm:t>
    </dgm:pt>
    <dgm:pt modelId="{DB069AA3-A973-417E-99A9-F000D54964FB}">
      <dgm:prSet phldrT="[Texto]"/>
      <dgm:spPr/>
      <dgm:t>
        <a:bodyPr/>
        <a:lstStyle/>
        <a:p>
          <a:r>
            <a:rPr lang="es-MX" b="1" dirty="0" smtClean="0">
              <a:solidFill>
                <a:schemeClr val="tx1"/>
              </a:solidFill>
            </a:rPr>
            <a:t>Mantenimiento Productivo Total</a:t>
          </a:r>
        </a:p>
        <a:p>
          <a:r>
            <a:rPr lang="es-MX" b="1" i="1" dirty="0" smtClean="0">
              <a:solidFill>
                <a:schemeClr val="tx1"/>
              </a:solidFill>
            </a:rPr>
            <a:t>(autónomo)</a:t>
          </a:r>
          <a:endParaRPr lang="es-MX" b="1" i="1" dirty="0">
            <a:solidFill>
              <a:schemeClr val="tx1"/>
            </a:solidFill>
          </a:endParaRPr>
        </a:p>
      </dgm:t>
    </dgm:pt>
    <dgm:pt modelId="{DAC7B28D-24FE-4C34-8A86-6008B10D1E33}" type="parTrans" cxnId="{E4208AF7-77D8-4D98-B54F-13C15521478B}">
      <dgm:prSet/>
      <dgm:spPr/>
      <dgm:t>
        <a:bodyPr/>
        <a:lstStyle/>
        <a:p>
          <a:endParaRPr lang="es-MX"/>
        </a:p>
      </dgm:t>
    </dgm:pt>
    <dgm:pt modelId="{B0D3F1E8-03B6-4D7A-B58F-B1D68AEC2360}" type="sibTrans" cxnId="{E4208AF7-77D8-4D98-B54F-13C15521478B}">
      <dgm:prSet/>
      <dgm:spPr/>
      <dgm:t>
        <a:bodyPr/>
        <a:lstStyle/>
        <a:p>
          <a:endParaRPr lang="es-MX"/>
        </a:p>
      </dgm:t>
    </dgm:pt>
    <dgm:pt modelId="{323D2DFD-40BA-4AD0-80CD-0A977D3127B6}" type="pres">
      <dgm:prSet presAssocID="{440D58A5-A2F0-49FA-8A77-65AB0DDFBF6E}" presName="diagram" presStyleCnt="0">
        <dgm:presLayoutVars>
          <dgm:dir/>
          <dgm:resizeHandles val="exact"/>
        </dgm:presLayoutVars>
      </dgm:prSet>
      <dgm:spPr/>
      <dgm:t>
        <a:bodyPr/>
        <a:lstStyle/>
        <a:p>
          <a:endParaRPr lang="es-MX"/>
        </a:p>
      </dgm:t>
    </dgm:pt>
    <dgm:pt modelId="{E17F50CD-8450-4F87-B254-9D6D97B0729F}" type="pres">
      <dgm:prSet presAssocID="{C9609EEE-ECBE-4AFF-8068-5D4AEF3AE198}" presName="node" presStyleLbl="node1" presStyleIdx="0" presStyleCnt="4">
        <dgm:presLayoutVars>
          <dgm:bulletEnabled val="1"/>
        </dgm:presLayoutVars>
      </dgm:prSet>
      <dgm:spPr/>
      <dgm:t>
        <a:bodyPr/>
        <a:lstStyle/>
        <a:p>
          <a:endParaRPr lang="es-MX"/>
        </a:p>
      </dgm:t>
    </dgm:pt>
    <dgm:pt modelId="{32317EAA-6EDB-45C9-8605-57F21EE5F2C8}" type="pres">
      <dgm:prSet presAssocID="{9800EDA9-53CA-4E6E-A922-F223411E08CF}" presName="sibTrans" presStyleCnt="0"/>
      <dgm:spPr/>
    </dgm:pt>
    <dgm:pt modelId="{9908EE7D-7C24-473E-8959-C2A3398A470D}" type="pres">
      <dgm:prSet presAssocID="{7A11D630-40C7-418B-855E-95E1E3B1D471}" presName="node" presStyleLbl="node1" presStyleIdx="1" presStyleCnt="4">
        <dgm:presLayoutVars>
          <dgm:bulletEnabled val="1"/>
        </dgm:presLayoutVars>
      </dgm:prSet>
      <dgm:spPr/>
      <dgm:t>
        <a:bodyPr/>
        <a:lstStyle/>
        <a:p>
          <a:endParaRPr lang="es-MX"/>
        </a:p>
      </dgm:t>
    </dgm:pt>
    <dgm:pt modelId="{72461DA9-3CD9-4126-AB8F-2DBFC22C3DE9}" type="pres">
      <dgm:prSet presAssocID="{8D2586C5-D50C-4BB9-96D5-8B67DCA4CDB1}" presName="sibTrans" presStyleCnt="0"/>
      <dgm:spPr/>
    </dgm:pt>
    <dgm:pt modelId="{D76A685E-E15B-46BE-BB24-1C59CE5B4937}" type="pres">
      <dgm:prSet presAssocID="{7836A7B6-5AC8-4D64-8CEA-34CBC84868F3}" presName="node" presStyleLbl="node1" presStyleIdx="2" presStyleCnt="4">
        <dgm:presLayoutVars>
          <dgm:bulletEnabled val="1"/>
        </dgm:presLayoutVars>
      </dgm:prSet>
      <dgm:spPr/>
      <dgm:t>
        <a:bodyPr/>
        <a:lstStyle/>
        <a:p>
          <a:endParaRPr lang="es-MX"/>
        </a:p>
      </dgm:t>
    </dgm:pt>
    <dgm:pt modelId="{DC63485D-B034-4542-86C2-A58E46319916}" type="pres">
      <dgm:prSet presAssocID="{02EB35D4-12CA-4349-A1C0-A395CEE67967}" presName="sibTrans" presStyleCnt="0"/>
      <dgm:spPr/>
    </dgm:pt>
    <dgm:pt modelId="{5D1DBCB6-8097-4311-8688-FE218E56826F}" type="pres">
      <dgm:prSet presAssocID="{DB069AA3-A973-417E-99A9-F000D54964FB}" presName="node" presStyleLbl="node1" presStyleIdx="3" presStyleCnt="4">
        <dgm:presLayoutVars>
          <dgm:bulletEnabled val="1"/>
        </dgm:presLayoutVars>
      </dgm:prSet>
      <dgm:spPr/>
      <dgm:t>
        <a:bodyPr/>
        <a:lstStyle/>
        <a:p>
          <a:endParaRPr lang="es-MX"/>
        </a:p>
      </dgm:t>
    </dgm:pt>
  </dgm:ptLst>
  <dgm:cxnLst>
    <dgm:cxn modelId="{12020643-07FF-4999-9516-B4DF83AF9649}" type="presOf" srcId="{DB069AA3-A973-417E-99A9-F000D54964FB}" destId="{5D1DBCB6-8097-4311-8688-FE218E56826F}" srcOrd="0" destOrd="0" presId="urn:microsoft.com/office/officeart/2005/8/layout/default"/>
    <dgm:cxn modelId="{B1C2BED6-FE77-423C-BFE2-F53112037A1C}" type="presOf" srcId="{7A11D630-40C7-418B-855E-95E1E3B1D471}" destId="{9908EE7D-7C24-473E-8959-C2A3398A470D}" srcOrd="0" destOrd="0" presId="urn:microsoft.com/office/officeart/2005/8/layout/default"/>
    <dgm:cxn modelId="{52CB1296-2699-4CD0-8E7E-10CE7179843B}" srcId="{440D58A5-A2F0-49FA-8A77-65AB0DDFBF6E}" destId="{C9609EEE-ECBE-4AFF-8068-5D4AEF3AE198}" srcOrd="0" destOrd="0" parTransId="{3DD275FB-BA2B-4C5F-8C37-48A7BBB84B5D}" sibTransId="{9800EDA9-53CA-4E6E-A922-F223411E08CF}"/>
    <dgm:cxn modelId="{B2F4BEC6-78C3-438F-9C25-AD822F1CE411}" type="presOf" srcId="{7836A7B6-5AC8-4D64-8CEA-34CBC84868F3}" destId="{D76A685E-E15B-46BE-BB24-1C59CE5B4937}" srcOrd="0" destOrd="0" presId="urn:microsoft.com/office/officeart/2005/8/layout/default"/>
    <dgm:cxn modelId="{A9404D97-4372-4B07-9AE7-14AA570C851F}" srcId="{440D58A5-A2F0-49FA-8A77-65AB0DDFBF6E}" destId="{7836A7B6-5AC8-4D64-8CEA-34CBC84868F3}" srcOrd="2" destOrd="0" parTransId="{462EE43B-AF05-4760-AA34-7C4EA4FF2A2A}" sibTransId="{02EB35D4-12CA-4349-A1C0-A395CEE67967}"/>
    <dgm:cxn modelId="{51A50EA8-9FCE-4263-BF95-58B587750C25}" type="presOf" srcId="{440D58A5-A2F0-49FA-8A77-65AB0DDFBF6E}" destId="{323D2DFD-40BA-4AD0-80CD-0A977D3127B6}" srcOrd="0" destOrd="0" presId="urn:microsoft.com/office/officeart/2005/8/layout/default"/>
    <dgm:cxn modelId="{D956FC49-A109-4B16-80E2-394C1D16284B}" srcId="{440D58A5-A2F0-49FA-8A77-65AB0DDFBF6E}" destId="{7A11D630-40C7-418B-855E-95E1E3B1D471}" srcOrd="1" destOrd="0" parTransId="{8EE410FA-8587-4AE9-99B9-2F113C8C5FC0}" sibTransId="{8D2586C5-D50C-4BB9-96D5-8B67DCA4CDB1}"/>
    <dgm:cxn modelId="{EDCD25C2-07BC-4022-911A-AC83313F3DF0}" type="presOf" srcId="{C9609EEE-ECBE-4AFF-8068-5D4AEF3AE198}" destId="{E17F50CD-8450-4F87-B254-9D6D97B0729F}" srcOrd="0" destOrd="0" presId="urn:microsoft.com/office/officeart/2005/8/layout/default"/>
    <dgm:cxn modelId="{E4208AF7-77D8-4D98-B54F-13C15521478B}" srcId="{440D58A5-A2F0-49FA-8A77-65AB0DDFBF6E}" destId="{DB069AA3-A973-417E-99A9-F000D54964FB}" srcOrd="3" destOrd="0" parTransId="{DAC7B28D-24FE-4C34-8A86-6008B10D1E33}" sibTransId="{B0D3F1E8-03B6-4D7A-B58F-B1D68AEC2360}"/>
    <dgm:cxn modelId="{4A643586-03D5-4BD5-A53B-51DA0DA96D08}" type="presParOf" srcId="{323D2DFD-40BA-4AD0-80CD-0A977D3127B6}" destId="{E17F50CD-8450-4F87-B254-9D6D97B0729F}" srcOrd="0" destOrd="0" presId="urn:microsoft.com/office/officeart/2005/8/layout/default"/>
    <dgm:cxn modelId="{ED8C8DC7-67BC-4D31-8B09-F9924BD285CC}" type="presParOf" srcId="{323D2DFD-40BA-4AD0-80CD-0A977D3127B6}" destId="{32317EAA-6EDB-45C9-8605-57F21EE5F2C8}" srcOrd="1" destOrd="0" presId="urn:microsoft.com/office/officeart/2005/8/layout/default"/>
    <dgm:cxn modelId="{4B96CB6B-83B8-43EB-B5E9-A6E12F9A6FB5}" type="presParOf" srcId="{323D2DFD-40BA-4AD0-80CD-0A977D3127B6}" destId="{9908EE7D-7C24-473E-8959-C2A3398A470D}" srcOrd="2" destOrd="0" presId="urn:microsoft.com/office/officeart/2005/8/layout/default"/>
    <dgm:cxn modelId="{36AE7CCC-213E-4B4A-B0AB-1F479CF7B19D}" type="presParOf" srcId="{323D2DFD-40BA-4AD0-80CD-0A977D3127B6}" destId="{72461DA9-3CD9-4126-AB8F-2DBFC22C3DE9}" srcOrd="3" destOrd="0" presId="urn:microsoft.com/office/officeart/2005/8/layout/default"/>
    <dgm:cxn modelId="{002F36F6-1DE9-4B10-84E5-4AF3BA3C985B}" type="presParOf" srcId="{323D2DFD-40BA-4AD0-80CD-0A977D3127B6}" destId="{D76A685E-E15B-46BE-BB24-1C59CE5B4937}" srcOrd="4" destOrd="0" presId="urn:microsoft.com/office/officeart/2005/8/layout/default"/>
    <dgm:cxn modelId="{157C6B01-263A-4483-8DFC-7D38D3600F73}" type="presParOf" srcId="{323D2DFD-40BA-4AD0-80CD-0A977D3127B6}" destId="{DC63485D-B034-4542-86C2-A58E46319916}" srcOrd="5" destOrd="0" presId="urn:microsoft.com/office/officeart/2005/8/layout/default"/>
    <dgm:cxn modelId="{D917604C-291F-43B9-953B-DC0F15D11474}" type="presParOf" srcId="{323D2DFD-40BA-4AD0-80CD-0A977D3127B6}" destId="{5D1DBCB6-8097-4311-8688-FE218E56826F}" srcOrd="6"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CD80947-7C89-4816-B634-9CB5C03459BB}" type="doc">
      <dgm:prSet loTypeId="urn:microsoft.com/office/officeart/2005/8/layout/gear1" loCatId="process" qsTypeId="urn:microsoft.com/office/officeart/2005/8/quickstyle/3d7" qsCatId="3D" csTypeId="urn:microsoft.com/office/officeart/2005/8/colors/colorful3" csCatId="colorful" phldr="1"/>
      <dgm:spPr/>
    </dgm:pt>
    <dgm:pt modelId="{7F921198-5F9C-4709-8B25-D9679F89B3CD}">
      <dgm:prSet phldrT="[Texto]" custT="1"/>
      <dgm:spPr/>
      <dgm:t>
        <a:bodyPr/>
        <a:lstStyle/>
        <a:p>
          <a:r>
            <a:rPr lang="es-MX" sz="2400" b="1" baseline="0" dirty="0" smtClean="0"/>
            <a:t>Sistemas de Medición</a:t>
          </a:r>
          <a:endParaRPr lang="es-MX" sz="2400" b="1" baseline="0" dirty="0"/>
        </a:p>
      </dgm:t>
    </dgm:pt>
    <dgm:pt modelId="{EC853552-085A-4A6B-A47A-8882A00021CE}" type="parTrans" cxnId="{C5C007C3-B478-4BE9-A679-48BCDBBD9767}">
      <dgm:prSet/>
      <dgm:spPr/>
      <dgm:t>
        <a:bodyPr/>
        <a:lstStyle/>
        <a:p>
          <a:endParaRPr lang="es-MX"/>
        </a:p>
      </dgm:t>
    </dgm:pt>
    <dgm:pt modelId="{69081E32-23F1-4944-B81C-BEE6F22202E3}" type="sibTrans" cxnId="{C5C007C3-B478-4BE9-A679-48BCDBBD9767}">
      <dgm:prSet/>
      <dgm:spPr/>
      <dgm:t>
        <a:bodyPr/>
        <a:lstStyle/>
        <a:p>
          <a:endParaRPr lang="es-MX"/>
        </a:p>
      </dgm:t>
    </dgm:pt>
    <dgm:pt modelId="{5533C9D4-AA03-429F-A2D9-609D422E03F5}">
      <dgm:prSet phldrT="[Texto]" custT="1"/>
      <dgm:spPr/>
      <dgm:t>
        <a:bodyPr/>
        <a:lstStyle/>
        <a:p>
          <a:r>
            <a:rPr lang="es-MX" sz="1800" b="1" baseline="0" dirty="0" smtClean="0"/>
            <a:t>Materiales</a:t>
          </a:r>
          <a:endParaRPr lang="es-MX" sz="1400" b="1" baseline="0" dirty="0" smtClean="0"/>
        </a:p>
        <a:p>
          <a:r>
            <a:rPr lang="es-MX" sz="1400" b="1" baseline="0" dirty="0" smtClean="0"/>
            <a:t>Para la Manufactura</a:t>
          </a:r>
          <a:endParaRPr lang="es-MX" sz="1400" b="1" baseline="0" dirty="0"/>
        </a:p>
      </dgm:t>
    </dgm:pt>
    <dgm:pt modelId="{AD39C592-6036-4BE6-8C4F-928C1555D72C}" type="parTrans" cxnId="{8D00ACCC-78B3-4CB6-AEF5-080E3EDC2EAF}">
      <dgm:prSet/>
      <dgm:spPr/>
      <dgm:t>
        <a:bodyPr/>
        <a:lstStyle/>
        <a:p>
          <a:endParaRPr lang="es-MX"/>
        </a:p>
      </dgm:t>
    </dgm:pt>
    <dgm:pt modelId="{F22D7D8C-519F-42AB-81F0-6EBA9AA6F0A6}" type="sibTrans" cxnId="{8D00ACCC-78B3-4CB6-AEF5-080E3EDC2EAF}">
      <dgm:prSet/>
      <dgm:spPr/>
      <dgm:t>
        <a:bodyPr/>
        <a:lstStyle/>
        <a:p>
          <a:endParaRPr lang="es-MX"/>
        </a:p>
      </dgm:t>
    </dgm:pt>
    <dgm:pt modelId="{B7111D33-2209-415A-A73F-F3FF854DC84C}">
      <dgm:prSet phldrT="[Texto]"/>
      <dgm:spPr/>
      <dgm:t>
        <a:bodyPr/>
        <a:lstStyle/>
        <a:p>
          <a:r>
            <a:rPr lang="es-MX" baseline="0" dirty="0" smtClean="0"/>
            <a:t>Sistemas de Manufactura</a:t>
          </a:r>
          <a:endParaRPr lang="es-MX" baseline="0" dirty="0"/>
        </a:p>
      </dgm:t>
    </dgm:pt>
    <dgm:pt modelId="{D02E7D03-36B3-453D-BFA8-F5D647EE41AD}" type="parTrans" cxnId="{23DF9DA8-1486-44AC-AFA5-B9CED85E71CC}">
      <dgm:prSet/>
      <dgm:spPr/>
      <dgm:t>
        <a:bodyPr/>
        <a:lstStyle/>
        <a:p>
          <a:endParaRPr lang="es-MX"/>
        </a:p>
      </dgm:t>
    </dgm:pt>
    <dgm:pt modelId="{850CBDC5-B8A0-4971-88B4-183581F074CF}" type="sibTrans" cxnId="{23DF9DA8-1486-44AC-AFA5-B9CED85E71CC}">
      <dgm:prSet/>
      <dgm:spPr/>
      <dgm:t>
        <a:bodyPr/>
        <a:lstStyle/>
        <a:p>
          <a:endParaRPr lang="es-MX"/>
        </a:p>
      </dgm:t>
    </dgm:pt>
    <dgm:pt modelId="{60711B16-2FA2-4136-92C0-DB397B311F62}" type="pres">
      <dgm:prSet presAssocID="{2CD80947-7C89-4816-B634-9CB5C03459BB}" presName="composite" presStyleCnt="0">
        <dgm:presLayoutVars>
          <dgm:chMax val="3"/>
          <dgm:animLvl val="lvl"/>
          <dgm:resizeHandles val="exact"/>
        </dgm:presLayoutVars>
      </dgm:prSet>
      <dgm:spPr/>
    </dgm:pt>
    <dgm:pt modelId="{BC6919BC-48EC-4BF5-9EEE-616B788A523F}" type="pres">
      <dgm:prSet presAssocID="{7F921198-5F9C-4709-8B25-D9679F89B3CD}" presName="gear1" presStyleLbl="node1" presStyleIdx="0" presStyleCnt="3">
        <dgm:presLayoutVars>
          <dgm:chMax val="1"/>
          <dgm:bulletEnabled val="1"/>
        </dgm:presLayoutVars>
      </dgm:prSet>
      <dgm:spPr/>
      <dgm:t>
        <a:bodyPr/>
        <a:lstStyle/>
        <a:p>
          <a:endParaRPr lang="es-MX"/>
        </a:p>
      </dgm:t>
    </dgm:pt>
    <dgm:pt modelId="{2914CB78-AE75-42C1-B928-BE258EC9CE45}" type="pres">
      <dgm:prSet presAssocID="{7F921198-5F9C-4709-8B25-D9679F89B3CD}" presName="gear1srcNode" presStyleLbl="node1" presStyleIdx="0" presStyleCnt="3"/>
      <dgm:spPr/>
      <dgm:t>
        <a:bodyPr/>
        <a:lstStyle/>
        <a:p>
          <a:endParaRPr lang="es-MX"/>
        </a:p>
      </dgm:t>
    </dgm:pt>
    <dgm:pt modelId="{8112A713-3C89-4F15-B85A-765FB8444DDC}" type="pres">
      <dgm:prSet presAssocID="{7F921198-5F9C-4709-8B25-D9679F89B3CD}" presName="gear1dstNode" presStyleLbl="node1" presStyleIdx="0" presStyleCnt="3"/>
      <dgm:spPr/>
      <dgm:t>
        <a:bodyPr/>
        <a:lstStyle/>
        <a:p>
          <a:endParaRPr lang="es-MX"/>
        </a:p>
      </dgm:t>
    </dgm:pt>
    <dgm:pt modelId="{0402B734-15F0-4BAA-846B-992475090484}" type="pres">
      <dgm:prSet presAssocID="{5533C9D4-AA03-429F-A2D9-609D422E03F5}" presName="gear2" presStyleLbl="node1" presStyleIdx="1" presStyleCnt="3">
        <dgm:presLayoutVars>
          <dgm:chMax val="1"/>
          <dgm:bulletEnabled val="1"/>
        </dgm:presLayoutVars>
      </dgm:prSet>
      <dgm:spPr/>
      <dgm:t>
        <a:bodyPr/>
        <a:lstStyle/>
        <a:p>
          <a:endParaRPr lang="es-MX"/>
        </a:p>
      </dgm:t>
    </dgm:pt>
    <dgm:pt modelId="{52F821F1-9BB2-4E60-8090-C97109A30D00}" type="pres">
      <dgm:prSet presAssocID="{5533C9D4-AA03-429F-A2D9-609D422E03F5}" presName="gear2srcNode" presStyleLbl="node1" presStyleIdx="1" presStyleCnt="3"/>
      <dgm:spPr/>
      <dgm:t>
        <a:bodyPr/>
        <a:lstStyle/>
        <a:p>
          <a:endParaRPr lang="es-MX"/>
        </a:p>
      </dgm:t>
    </dgm:pt>
    <dgm:pt modelId="{2C5A79BB-3A1A-4692-830D-9ABF3F4EA2CA}" type="pres">
      <dgm:prSet presAssocID="{5533C9D4-AA03-429F-A2D9-609D422E03F5}" presName="gear2dstNode" presStyleLbl="node1" presStyleIdx="1" presStyleCnt="3"/>
      <dgm:spPr/>
      <dgm:t>
        <a:bodyPr/>
        <a:lstStyle/>
        <a:p>
          <a:endParaRPr lang="es-MX"/>
        </a:p>
      </dgm:t>
    </dgm:pt>
    <dgm:pt modelId="{9C2B8E25-56FB-4003-B8B2-F4D5594A2B72}" type="pres">
      <dgm:prSet presAssocID="{B7111D33-2209-415A-A73F-F3FF854DC84C}" presName="gear3" presStyleLbl="node1" presStyleIdx="2" presStyleCnt="3"/>
      <dgm:spPr/>
      <dgm:t>
        <a:bodyPr/>
        <a:lstStyle/>
        <a:p>
          <a:endParaRPr lang="es-MX"/>
        </a:p>
      </dgm:t>
    </dgm:pt>
    <dgm:pt modelId="{45CB9B62-CE5B-4C00-93C8-F95B5A9AB4AE}" type="pres">
      <dgm:prSet presAssocID="{B7111D33-2209-415A-A73F-F3FF854DC84C}" presName="gear3tx" presStyleLbl="node1" presStyleIdx="2" presStyleCnt="3">
        <dgm:presLayoutVars>
          <dgm:chMax val="1"/>
          <dgm:bulletEnabled val="1"/>
        </dgm:presLayoutVars>
      </dgm:prSet>
      <dgm:spPr/>
      <dgm:t>
        <a:bodyPr/>
        <a:lstStyle/>
        <a:p>
          <a:endParaRPr lang="es-MX"/>
        </a:p>
      </dgm:t>
    </dgm:pt>
    <dgm:pt modelId="{FF575BC6-7B65-4A05-A7E3-DD69FC3C0C56}" type="pres">
      <dgm:prSet presAssocID="{B7111D33-2209-415A-A73F-F3FF854DC84C}" presName="gear3srcNode" presStyleLbl="node1" presStyleIdx="2" presStyleCnt="3"/>
      <dgm:spPr/>
      <dgm:t>
        <a:bodyPr/>
        <a:lstStyle/>
        <a:p>
          <a:endParaRPr lang="es-MX"/>
        </a:p>
      </dgm:t>
    </dgm:pt>
    <dgm:pt modelId="{FF56CEAB-27CF-4E85-B002-C2E2FA6A38CF}" type="pres">
      <dgm:prSet presAssocID="{B7111D33-2209-415A-A73F-F3FF854DC84C}" presName="gear3dstNode" presStyleLbl="node1" presStyleIdx="2" presStyleCnt="3"/>
      <dgm:spPr/>
      <dgm:t>
        <a:bodyPr/>
        <a:lstStyle/>
        <a:p>
          <a:endParaRPr lang="es-MX"/>
        </a:p>
      </dgm:t>
    </dgm:pt>
    <dgm:pt modelId="{C5A13B2B-0E9E-4628-866D-A82B58E8084A}" type="pres">
      <dgm:prSet presAssocID="{69081E32-23F1-4944-B81C-BEE6F22202E3}" presName="connector1" presStyleLbl="sibTrans2D1" presStyleIdx="0" presStyleCnt="3"/>
      <dgm:spPr/>
      <dgm:t>
        <a:bodyPr/>
        <a:lstStyle/>
        <a:p>
          <a:endParaRPr lang="es-MX"/>
        </a:p>
      </dgm:t>
    </dgm:pt>
    <dgm:pt modelId="{690CFFBB-7C9D-4314-8335-C58E4A22112A}" type="pres">
      <dgm:prSet presAssocID="{F22D7D8C-519F-42AB-81F0-6EBA9AA6F0A6}" presName="connector2" presStyleLbl="sibTrans2D1" presStyleIdx="1" presStyleCnt="3"/>
      <dgm:spPr/>
      <dgm:t>
        <a:bodyPr/>
        <a:lstStyle/>
        <a:p>
          <a:endParaRPr lang="es-MX"/>
        </a:p>
      </dgm:t>
    </dgm:pt>
    <dgm:pt modelId="{7A0AF366-C597-4D8E-9553-A9C0AB2C6244}" type="pres">
      <dgm:prSet presAssocID="{850CBDC5-B8A0-4971-88B4-183581F074CF}" presName="connector3" presStyleLbl="sibTrans2D1" presStyleIdx="2" presStyleCnt="3"/>
      <dgm:spPr/>
      <dgm:t>
        <a:bodyPr/>
        <a:lstStyle/>
        <a:p>
          <a:endParaRPr lang="es-MX"/>
        </a:p>
      </dgm:t>
    </dgm:pt>
  </dgm:ptLst>
  <dgm:cxnLst>
    <dgm:cxn modelId="{211DB78D-2B35-4D1A-BEC4-49F69AF84A28}" type="presOf" srcId="{5533C9D4-AA03-429F-A2D9-609D422E03F5}" destId="{2C5A79BB-3A1A-4692-830D-9ABF3F4EA2CA}" srcOrd="2" destOrd="0" presId="urn:microsoft.com/office/officeart/2005/8/layout/gear1"/>
    <dgm:cxn modelId="{6959E394-954F-4269-8F25-5AF22D91FACF}" type="presOf" srcId="{B7111D33-2209-415A-A73F-F3FF854DC84C}" destId="{FF575BC6-7B65-4A05-A7E3-DD69FC3C0C56}" srcOrd="2" destOrd="0" presId="urn:microsoft.com/office/officeart/2005/8/layout/gear1"/>
    <dgm:cxn modelId="{1A54C279-54C4-48C0-A466-03FD0EA790E5}" type="presOf" srcId="{850CBDC5-B8A0-4971-88B4-183581F074CF}" destId="{7A0AF366-C597-4D8E-9553-A9C0AB2C6244}" srcOrd="0" destOrd="0" presId="urn:microsoft.com/office/officeart/2005/8/layout/gear1"/>
    <dgm:cxn modelId="{719E08E2-E565-47C9-B337-73014034D158}" type="presOf" srcId="{5533C9D4-AA03-429F-A2D9-609D422E03F5}" destId="{0402B734-15F0-4BAA-846B-992475090484}" srcOrd="0" destOrd="0" presId="urn:microsoft.com/office/officeart/2005/8/layout/gear1"/>
    <dgm:cxn modelId="{C2BB4FA7-6066-4AA4-B4B2-B03B77FA9935}" type="presOf" srcId="{7F921198-5F9C-4709-8B25-D9679F89B3CD}" destId="{BC6919BC-48EC-4BF5-9EEE-616B788A523F}" srcOrd="0" destOrd="0" presId="urn:microsoft.com/office/officeart/2005/8/layout/gear1"/>
    <dgm:cxn modelId="{876C4844-37E0-42EA-B1B6-AA3E09F3A808}" type="presOf" srcId="{F22D7D8C-519F-42AB-81F0-6EBA9AA6F0A6}" destId="{690CFFBB-7C9D-4314-8335-C58E4A22112A}" srcOrd="0" destOrd="0" presId="urn:microsoft.com/office/officeart/2005/8/layout/gear1"/>
    <dgm:cxn modelId="{8D00ACCC-78B3-4CB6-AEF5-080E3EDC2EAF}" srcId="{2CD80947-7C89-4816-B634-9CB5C03459BB}" destId="{5533C9D4-AA03-429F-A2D9-609D422E03F5}" srcOrd="1" destOrd="0" parTransId="{AD39C592-6036-4BE6-8C4F-928C1555D72C}" sibTransId="{F22D7D8C-519F-42AB-81F0-6EBA9AA6F0A6}"/>
    <dgm:cxn modelId="{C5C007C3-B478-4BE9-A679-48BCDBBD9767}" srcId="{2CD80947-7C89-4816-B634-9CB5C03459BB}" destId="{7F921198-5F9C-4709-8B25-D9679F89B3CD}" srcOrd="0" destOrd="0" parTransId="{EC853552-085A-4A6B-A47A-8882A00021CE}" sibTransId="{69081E32-23F1-4944-B81C-BEE6F22202E3}"/>
    <dgm:cxn modelId="{C63225D0-1AE9-4831-84D0-485174E436DB}" type="presOf" srcId="{69081E32-23F1-4944-B81C-BEE6F22202E3}" destId="{C5A13B2B-0E9E-4628-866D-A82B58E8084A}" srcOrd="0" destOrd="0" presId="urn:microsoft.com/office/officeart/2005/8/layout/gear1"/>
    <dgm:cxn modelId="{BA12AE6D-DDFB-4E4D-97B3-3594ED4AB17D}" type="presOf" srcId="{B7111D33-2209-415A-A73F-F3FF854DC84C}" destId="{9C2B8E25-56FB-4003-B8B2-F4D5594A2B72}" srcOrd="0" destOrd="0" presId="urn:microsoft.com/office/officeart/2005/8/layout/gear1"/>
    <dgm:cxn modelId="{89D79B2A-864E-4E9C-9EF4-601E08A89B18}" type="presOf" srcId="{7F921198-5F9C-4709-8B25-D9679F89B3CD}" destId="{2914CB78-AE75-42C1-B928-BE258EC9CE45}" srcOrd="1" destOrd="0" presId="urn:microsoft.com/office/officeart/2005/8/layout/gear1"/>
    <dgm:cxn modelId="{E9B31625-8A1B-437B-A91B-A535A6E392C9}" type="presOf" srcId="{B7111D33-2209-415A-A73F-F3FF854DC84C}" destId="{FF56CEAB-27CF-4E85-B002-C2E2FA6A38CF}" srcOrd="3" destOrd="0" presId="urn:microsoft.com/office/officeart/2005/8/layout/gear1"/>
    <dgm:cxn modelId="{52C062C9-AA37-428C-BC7A-6AF988DA832E}" type="presOf" srcId="{B7111D33-2209-415A-A73F-F3FF854DC84C}" destId="{45CB9B62-CE5B-4C00-93C8-F95B5A9AB4AE}" srcOrd="1" destOrd="0" presId="urn:microsoft.com/office/officeart/2005/8/layout/gear1"/>
    <dgm:cxn modelId="{A37E0C77-328B-47EA-8EB3-376E23EC6346}" type="presOf" srcId="{7F921198-5F9C-4709-8B25-D9679F89B3CD}" destId="{8112A713-3C89-4F15-B85A-765FB8444DDC}" srcOrd="2" destOrd="0" presId="urn:microsoft.com/office/officeart/2005/8/layout/gear1"/>
    <dgm:cxn modelId="{810ED1E6-E440-4C75-9B33-C290526FB6B3}" type="presOf" srcId="{5533C9D4-AA03-429F-A2D9-609D422E03F5}" destId="{52F821F1-9BB2-4E60-8090-C97109A30D00}" srcOrd="1" destOrd="0" presId="urn:microsoft.com/office/officeart/2005/8/layout/gear1"/>
    <dgm:cxn modelId="{23DF9DA8-1486-44AC-AFA5-B9CED85E71CC}" srcId="{2CD80947-7C89-4816-B634-9CB5C03459BB}" destId="{B7111D33-2209-415A-A73F-F3FF854DC84C}" srcOrd="2" destOrd="0" parTransId="{D02E7D03-36B3-453D-BFA8-F5D647EE41AD}" sibTransId="{850CBDC5-B8A0-4971-88B4-183581F074CF}"/>
    <dgm:cxn modelId="{A90F7F06-ABF9-41F1-B0D6-8385D2EEFF3E}" type="presOf" srcId="{2CD80947-7C89-4816-B634-9CB5C03459BB}" destId="{60711B16-2FA2-4136-92C0-DB397B311F62}" srcOrd="0" destOrd="0" presId="urn:microsoft.com/office/officeart/2005/8/layout/gear1"/>
    <dgm:cxn modelId="{97002F19-70B7-404A-90CF-D977B1A41DDA}" type="presParOf" srcId="{60711B16-2FA2-4136-92C0-DB397B311F62}" destId="{BC6919BC-48EC-4BF5-9EEE-616B788A523F}" srcOrd="0" destOrd="0" presId="urn:microsoft.com/office/officeart/2005/8/layout/gear1"/>
    <dgm:cxn modelId="{2CB07195-FF4B-4DA0-88D5-858106055B27}" type="presParOf" srcId="{60711B16-2FA2-4136-92C0-DB397B311F62}" destId="{2914CB78-AE75-42C1-B928-BE258EC9CE45}" srcOrd="1" destOrd="0" presId="urn:microsoft.com/office/officeart/2005/8/layout/gear1"/>
    <dgm:cxn modelId="{8F85D986-B306-4F4B-A977-F97C208937E4}" type="presParOf" srcId="{60711B16-2FA2-4136-92C0-DB397B311F62}" destId="{8112A713-3C89-4F15-B85A-765FB8444DDC}" srcOrd="2" destOrd="0" presId="urn:microsoft.com/office/officeart/2005/8/layout/gear1"/>
    <dgm:cxn modelId="{1313911C-27BD-4B35-B8BF-AEDCCC390138}" type="presParOf" srcId="{60711B16-2FA2-4136-92C0-DB397B311F62}" destId="{0402B734-15F0-4BAA-846B-992475090484}" srcOrd="3" destOrd="0" presId="urn:microsoft.com/office/officeart/2005/8/layout/gear1"/>
    <dgm:cxn modelId="{4BE25824-82D9-42E1-ADC8-C2CB0BF790E9}" type="presParOf" srcId="{60711B16-2FA2-4136-92C0-DB397B311F62}" destId="{52F821F1-9BB2-4E60-8090-C97109A30D00}" srcOrd="4" destOrd="0" presId="urn:microsoft.com/office/officeart/2005/8/layout/gear1"/>
    <dgm:cxn modelId="{1BF3BD06-30F8-4645-84AB-5EBB17381EA5}" type="presParOf" srcId="{60711B16-2FA2-4136-92C0-DB397B311F62}" destId="{2C5A79BB-3A1A-4692-830D-9ABF3F4EA2CA}" srcOrd="5" destOrd="0" presId="urn:microsoft.com/office/officeart/2005/8/layout/gear1"/>
    <dgm:cxn modelId="{571D1794-9E22-4554-A3EB-FDF6D0054849}" type="presParOf" srcId="{60711B16-2FA2-4136-92C0-DB397B311F62}" destId="{9C2B8E25-56FB-4003-B8B2-F4D5594A2B72}" srcOrd="6" destOrd="0" presId="urn:microsoft.com/office/officeart/2005/8/layout/gear1"/>
    <dgm:cxn modelId="{3B99FC3C-7222-448F-9352-8E25FD010774}" type="presParOf" srcId="{60711B16-2FA2-4136-92C0-DB397B311F62}" destId="{45CB9B62-CE5B-4C00-93C8-F95B5A9AB4AE}" srcOrd="7" destOrd="0" presId="urn:microsoft.com/office/officeart/2005/8/layout/gear1"/>
    <dgm:cxn modelId="{80118622-F1F3-45D2-BBD4-D83C5B02D6D5}" type="presParOf" srcId="{60711B16-2FA2-4136-92C0-DB397B311F62}" destId="{FF575BC6-7B65-4A05-A7E3-DD69FC3C0C56}" srcOrd="8" destOrd="0" presId="urn:microsoft.com/office/officeart/2005/8/layout/gear1"/>
    <dgm:cxn modelId="{18685EBE-F969-46C8-8A6A-331D745F8074}" type="presParOf" srcId="{60711B16-2FA2-4136-92C0-DB397B311F62}" destId="{FF56CEAB-27CF-4E85-B002-C2E2FA6A38CF}" srcOrd="9" destOrd="0" presId="urn:microsoft.com/office/officeart/2005/8/layout/gear1"/>
    <dgm:cxn modelId="{2E6C9F8B-7D78-4153-8B8C-B3C0224DF14F}" type="presParOf" srcId="{60711B16-2FA2-4136-92C0-DB397B311F62}" destId="{C5A13B2B-0E9E-4628-866D-A82B58E8084A}" srcOrd="10" destOrd="0" presId="urn:microsoft.com/office/officeart/2005/8/layout/gear1"/>
    <dgm:cxn modelId="{240BF6F9-5341-467A-B490-A6DB4024E748}" type="presParOf" srcId="{60711B16-2FA2-4136-92C0-DB397B311F62}" destId="{690CFFBB-7C9D-4314-8335-C58E4A22112A}" srcOrd="11" destOrd="0" presId="urn:microsoft.com/office/officeart/2005/8/layout/gear1"/>
    <dgm:cxn modelId="{FFC14A97-4785-4785-B33E-17CFFE806D90}" type="presParOf" srcId="{60711B16-2FA2-4136-92C0-DB397B311F62}" destId="{7A0AF366-C597-4D8E-9553-A9C0AB2C6244}" srcOrd="12" destOrd="0" presId="urn:microsoft.com/office/officeart/2005/8/layout/gear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CD80947-7C89-4816-B634-9CB5C03459BB}" type="doc">
      <dgm:prSet loTypeId="urn:microsoft.com/office/officeart/2005/8/layout/gear1" loCatId="process" qsTypeId="urn:microsoft.com/office/officeart/2009/2/quickstyle/3d8" qsCatId="3D" csTypeId="urn:microsoft.com/office/officeart/2005/8/colors/colorful5" csCatId="colorful" phldr="1"/>
      <dgm:spPr/>
    </dgm:pt>
    <dgm:pt modelId="{B7111D33-2209-415A-A73F-F3FF854DC84C}">
      <dgm:prSet phldrT="[Texto]" custT="1"/>
      <dgm:spPr/>
      <dgm:t>
        <a:bodyPr/>
        <a:lstStyle/>
        <a:p>
          <a:r>
            <a:rPr lang="es-MX" sz="2000" baseline="0" dirty="0" smtClean="0">
              <a:solidFill>
                <a:schemeClr val="tx1"/>
              </a:solidFill>
            </a:rPr>
            <a:t>Mantenimiento de los Sistemas Productivos</a:t>
          </a:r>
          <a:endParaRPr lang="es-MX" sz="2000" baseline="0" dirty="0">
            <a:solidFill>
              <a:schemeClr val="tx1"/>
            </a:solidFill>
          </a:endParaRPr>
        </a:p>
      </dgm:t>
    </dgm:pt>
    <dgm:pt modelId="{D02E7D03-36B3-453D-BFA8-F5D647EE41AD}" type="parTrans" cxnId="{23DF9DA8-1486-44AC-AFA5-B9CED85E71CC}">
      <dgm:prSet/>
      <dgm:spPr/>
      <dgm:t>
        <a:bodyPr/>
        <a:lstStyle/>
        <a:p>
          <a:endParaRPr lang="es-MX"/>
        </a:p>
      </dgm:t>
    </dgm:pt>
    <dgm:pt modelId="{850CBDC5-B8A0-4971-88B4-183581F074CF}" type="sibTrans" cxnId="{23DF9DA8-1486-44AC-AFA5-B9CED85E71CC}">
      <dgm:prSet/>
      <dgm:spPr>
        <a:noFill/>
      </dgm:spPr>
      <dgm:t>
        <a:bodyPr/>
        <a:lstStyle/>
        <a:p>
          <a:endParaRPr lang="es-MX"/>
        </a:p>
      </dgm:t>
    </dgm:pt>
    <dgm:pt modelId="{60711B16-2FA2-4136-92C0-DB397B311F62}" type="pres">
      <dgm:prSet presAssocID="{2CD80947-7C89-4816-B634-9CB5C03459BB}" presName="composite" presStyleCnt="0">
        <dgm:presLayoutVars>
          <dgm:chMax val="3"/>
          <dgm:animLvl val="lvl"/>
          <dgm:resizeHandles val="exact"/>
        </dgm:presLayoutVars>
      </dgm:prSet>
      <dgm:spPr/>
    </dgm:pt>
    <dgm:pt modelId="{6B11F593-8B3B-4485-8E89-14EB03CD1364}" type="pres">
      <dgm:prSet presAssocID="{B7111D33-2209-415A-A73F-F3FF854DC84C}" presName="gear1" presStyleLbl="node1" presStyleIdx="0" presStyleCnt="1" custLinFactNeighborX="-23661" custLinFactNeighborY="7636">
        <dgm:presLayoutVars>
          <dgm:chMax val="1"/>
          <dgm:bulletEnabled val="1"/>
        </dgm:presLayoutVars>
      </dgm:prSet>
      <dgm:spPr/>
      <dgm:t>
        <a:bodyPr/>
        <a:lstStyle/>
        <a:p>
          <a:endParaRPr lang="es-MX"/>
        </a:p>
      </dgm:t>
    </dgm:pt>
    <dgm:pt modelId="{3AD28A83-8D89-4353-B646-C06BDAF38BC2}" type="pres">
      <dgm:prSet presAssocID="{B7111D33-2209-415A-A73F-F3FF854DC84C}" presName="gear1srcNode" presStyleLbl="node1" presStyleIdx="0" presStyleCnt="1"/>
      <dgm:spPr/>
      <dgm:t>
        <a:bodyPr/>
        <a:lstStyle/>
        <a:p>
          <a:endParaRPr lang="es-MX"/>
        </a:p>
      </dgm:t>
    </dgm:pt>
    <dgm:pt modelId="{2DADCBCE-0D6F-49F5-98DB-D653D8A24512}" type="pres">
      <dgm:prSet presAssocID="{B7111D33-2209-415A-A73F-F3FF854DC84C}" presName="gear1dstNode" presStyleLbl="node1" presStyleIdx="0" presStyleCnt="1"/>
      <dgm:spPr/>
      <dgm:t>
        <a:bodyPr/>
        <a:lstStyle/>
        <a:p>
          <a:endParaRPr lang="es-MX"/>
        </a:p>
      </dgm:t>
    </dgm:pt>
    <dgm:pt modelId="{2FF462FE-8F65-47D5-8560-69D169C32BF1}" type="pres">
      <dgm:prSet presAssocID="{850CBDC5-B8A0-4971-88B4-183581F074CF}" presName="connector1" presStyleLbl="sibTrans2D1" presStyleIdx="0" presStyleCnt="1" custLinFactY="-27390" custLinFactNeighborX="-31156" custLinFactNeighborY="-100000"/>
      <dgm:spPr/>
      <dgm:t>
        <a:bodyPr/>
        <a:lstStyle/>
        <a:p>
          <a:endParaRPr lang="es-MX"/>
        </a:p>
      </dgm:t>
    </dgm:pt>
  </dgm:ptLst>
  <dgm:cxnLst>
    <dgm:cxn modelId="{B4310FDF-C285-4464-9C58-3EE986928333}" type="presOf" srcId="{B7111D33-2209-415A-A73F-F3FF854DC84C}" destId="{2DADCBCE-0D6F-49F5-98DB-D653D8A24512}" srcOrd="2" destOrd="0" presId="urn:microsoft.com/office/officeart/2005/8/layout/gear1"/>
    <dgm:cxn modelId="{10DBEA29-BDB0-42F3-9440-C990F471775E}" type="presOf" srcId="{850CBDC5-B8A0-4971-88B4-183581F074CF}" destId="{2FF462FE-8F65-47D5-8560-69D169C32BF1}" srcOrd="0" destOrd="0" presId="urn:microsoft.com/office/officeart/2005/8/layout/gear1"/>
    <dgm:cxn modelId="{23DF9DA8-1486-44AC-AFA5-B9CED85E71CC}" srcId="{2CD80947-7C89-4816-B634-9CB5C03459BB}" destId="{B7111D33-2209-415A-A73F-F3FF854DC84C}" srcOrd="0" destOrd="0" parTransId="{D02E7D03-36B3-453D-BFA8-F5D647EE41AD}" sibTransId="{850CBDC5-B8A0-4971-88B4-183581F074CF}"/>
    <dgm:cxn modelId="{993DAB67-E8F6-4B7A-A09B-23C9BF9EF5EC}" type="presOf" srcId="{B7111D33-2209-415A-A73F-F3FF854DC84C}" destId="{6B11F593-8B3B-4485-8E89-14EB03CD1364}" srcOrd="0" destOrd="0" presId="urn:microsoft.com/office/officeart/2005/8/layout/gear1"/>
    <dgm:cxn modelId="{6A77CF7A-B088-4CB6-B2E7-C90B763ABDAF}" type="presOf" srcId="{2CD80947-7C89-4816-B634-9CB5C03459BB}" destId="{60711B16-2FA2-4136-92C0-DB397B311F62}" srcOrd="0" destOrd="0" presId="urn:microsoft.com/office/officeart/2005/8/layout/gear1"/>
    <dgm:cxn modelId="{A9BF862E-3D25-4A7E-8ACF-6CF765FB0357}" type="presOf" srcId="{B7111D33-2209-415A-A73F-F3FF854DC84C}" destId="{3AD28A83-8D89-4353-B646-C06BDAF38BC2}" srcOrd="1" destOrd="0" presId="urn:microsoft.com/office/officeart/2005/8/layout/gear1"/>
    <dgm:cxn modelId="{74BCC391-8447-47ED-9374-7C5986831DC1}" type="presParOf" srcId="{60711B16-2FA2-4136-92C0-DB397B311F62}" destId="{6B11F593-8B3B-4485-8E89-14EB03CD1364}" srcOrd="0" destOrd="0" presId="urn:microsoft.com/office/officeart/2005/8/layout/gear1"/>
    <dgm:cxn modelId="{03798EAE-C27D-424E-AFB7-D1BF5C4BDA7C}" type="presParOf" srcId="{60711B16-2FA2-4136-92C0-DB397B311F62}" destId="{3AD28A83-8D89-4353-B646-C06BDAF38BC2}" srcOrd="1" destOrd="0" presId="urn:microsoft.com/office/officeart/2005/8/layout/gear1"/>
    <dgm:cxn modelId="{446E34E3-4933-4A7E-970B-20F44EB6CD2C}" type="presParOf" srcId="{60711B16-2FA2-4136-92C0-DB397B311F62}" destId="{2DADCBCE-0D6F-49F5-98DB-D653D8A24512}" srcOrd="2" destOrd="0" presId="urn:microsoft.com/office/officeart/2005/8/layout/gear1"/>
    <dgm:cxn modelId="{5BE3DB2B-B4B5-429D-880D-AC43C3408F80}" type="presParOf" srcId="{60711B16-2FA2-4136-92C0-DB397B311F62}" destId="{2FF462FE-8F65-47D5-8560-69D169C32BF1}" srcOrd="3" destOrd="0" presId="urn:microsoft.com/office/officeart/2005/8/layout/gear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42C7DD-661A-4CDD-B413-3D27BFE03A1E}">
      <dsp:nvSpPr>
        <dsp:cNvPr id="0" name=""/>
        <dsp:cNvSpPr/>
      </dsp:nvSpPr>
      <dsp:spPr>
        <a:xfrm>
          <a:off x="1306462" y="688111"/>
          <a:ext cx="5651518" cy="5651518"/>
        </a:xfrm>
        <a:prstGeom prst="blockArc">
          <a:avLst>
            <a:gd name="adj1" fmla="val 13114286"/>
            <a:gd name="adj2" fmla="val 16200000"/>
            <a:gd name="adj3" fmla="val 3907"/>
          </a:avLst>
        </a:prstGeom>
        <a:solidFill>
          <a:schemeClr val="accent2">
            <a:hueOff val="-17325818"/>
            <a:satOff val="15657"/>
            <a:lumOff val="1768"/>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C4B2943E-2BA2-4B39-8062-AD9692732D3F}">
      <dsp:nvSpPr>
        <dsp:cNvPr id="0" name=""/>
        <dsp:cNvSpPr/>
      </dsp:nvSpPr>
      <dsp:spPr>
        <a:xfrm>
          <a:off x="1306462" y="688111"/>
          <a:ext cx="5651518" cy="5651518"/>
        </a:xfrm>
        <a:prstGeom prst="blockArc">
          <a:avLst>
            <a:gd name="adj1" fmla="val 10028571"/>
            <a:gd name="adj2" fmla="val 13114286"/>
            <a:gd name="adj3" fmla="val 3907"/>
          </a:avLst>
        </a:prstGeom>
        <a:solidFill>
          <a:schemeClr val="accent2">
            <a:hueOff val="-14438182"/>
            <a:satOff val="13047"/>
            <a:lumOff val="1473"/>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1288FF25-3F4C-4F3B-92C9-044821302DAB}">
      <dsp:nvSpPr>
        <dsp:cNvPr id="0" name=""/>
        <dsp:cNvSpPr/>
      </dsp:nvSpPr>
      <dsp:spPr>
        <a:xfrm>
          <a:off x="1306462" y="688111"/>
          <a:ext cx="5651518" cy="5651518"/>
        </a:xfrm>
        <a:prstGeom prst="blockArc">
          <a:avLst>
            <a:gd name="adj1" fmla="val 6942857"/>
            <a:gd name="adj2" fmla="val 10028571"/>
            <a:gd name="adj3" fmla="val 3907"/>
          </a:avLst>
        </a:prstGeom>
        <a:solidFill>
          <a:schemeClr val="accent2">
            <a:hueOff val="-11550546"/>
            <a:satOff val="10438"/>
            <a:lumOff val="1179"/>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C97FDD23-3EBD-43D5-BDD0-F45A296A8DA0}">
      <dsp:nvSpPr>
        <dsp:cNvPr id="0" name=""/>
        <dsp:cNvSpPr/>
      </dsp:nvSpPr>
      <dsp:spPr>
        <a:xfrm>
          <a:off x="1327908" y="698553"/>
          <a:ext cx="5651518" cy="5651518"/>
        </a:xfrm>
        <a:prstGeom prst="blockArc">
          <a:avLst>
            <a:gd name="adj1" fmla="val 3827546"/>
            <a:gd name="adj2" fmla="val 6972454"/>
            <a:gd name="adj3" fmla="val 3907"/>
          </a:avLst>
        </a:prstGeom>
        <a:solidFill>
          <a:schemeClr val="accent2">
            <a:hueOff val="-8662909"/>
            <a:satOff val="7828"/>
            <a:lumOff val="884"/>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BE975B1A-36D0-4AD1-A51B-D31F2266CF70}">
      <dsp:nvSpPr>
        <dsp:cNvPr id="0" name=""/>
        <dsp:cNvSpPr/>
      </dsp:nvSpPr>
      <dsp:spPr>
        <a:xfrm>
          <a:off x="1301141" y="711909"/>
          <a:ext cx="5651518" cy="5651518"/>
        </a:xfrm>
        <a:prstGeom prst="blockArc">
          <a:avLst>
            <a:gd name="adj1" fmla="val 741171"/>
            <a:gd name="adj2" fmla="val 3790427"/>
            <a:gd name="adj3" fmla="val 3907"/>
          </a:avLst>
        </a:prstGeom>
        <a:solidFill>
          <a:schemeClr val="accent2">
            <a:hueOff val="-5775273"/>
            <a:satOff val="5219"/>
            <a:lumOff val="589"/>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499B08DF-408E-4904-8C85-C7A884F9FE54}">
      <dsp:nvSpPr>
        <dsp:cNvPr id="0" name=""/>
        <dsp:cNvSpPr/>
      </dsp:nvSpPr>
      <dsp:spPr>
        <a:xfrm>
          <a:off x="1306462" y="688111"/>
          <a:ext cx="5651518" cy="5651518"/>
        </a:xfrm>
        <a:prstGeom prst="blockArc">
          <a:avLst>
            <a:gd name="adj1" fmla="val 19285714"/>
            <a:gd name="adj2" fmla="val 771429"/>
            <a:gd name="adj3" fmla="val 3907"/>
          </a:avLst>
        </a:prstGeom>
        <a:solidFill>
          <a:schemeClr val="accent2">
            <a:hueOff val="-2887636"/>
            <a:satOff val="2609"/>
            <a:lumOff val="295"/>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1781513B-2257-4511-919F-3B1B3338A9AD}">
      <dsp:nvSpPr>
        <dsp:cNvPr id="0" name=""/>
        <dsp:cNvSpPr/>
      </dsp:nvSpPr>
      <dsp:spPr>
        <a:xfrm>
          <a:off x="1306462" y="688111"/>
          <a:ext cx="5651518" cy="5651518"/>
        </a:xfrm>
        <a:prstGeom prst="blockArc">
          <a:avLst>
            <a:gd name="adj1" fmla="val 16200000"/>
            <a:gd name="adj2" fmla="val 19285714"/>
            <a:gd name="adj3" fmla="val 3907"/>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A31374E0-9122-4683-8509-966356362274}">
      <dsp:nvSpPr>
        <dsp:cNvPr id="0" name=""/>
        <dsp:cNvSpPr/>
      </dsp:nvSpPr>
      <dsp:spPr>
        <a:xfrm>
          <a:off x="2443509" y="1869710"/>
          <a:ext cx="3377425" cy="3288321"/>
        </a:xfrm>
        <a:prstGeom prst="ellipse">
          <a:avLst/>
        </a:prstGeom>
        <a:solidFill>
          <a:schemeClr val="accen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r>
            <a:rPr lang="es-MX" sz="3300" b="1" kern="1200" dirty="0" smtClean="0">
              <a:solidFill>
                <a:srgbClr val="002060"/>
              </a:solidFill>
              <a:effectLst>
                <a:outerShdw blurRad="38100" dist="38100" dir="2700000" algn="tl">
                  <a:srgbClr val="000000">
                    <a:alpha val="43137"/>
                  </a:srgbClr>
                </a:outerShdw>
              </a:effectLst>
            </a:rPr>
            <a:t>Materias del Bloque de Manufactura</a:t>
          </a:r>
        </a:p>
        <a:p>
          <a:pPr lvl="0" algn="ctr" defTabSz="1466850">
            <a:lnSpc>
              <a:spcPct val="90000"/>
            </a:lnSpc>
            <a:spcBef>
              <a:spcPct val="0"/>
            </a:spcBef>
            <a:spcAft>
              <a:spcPct val="35000"/>
            </a:spcAft>
          </a:pPr>
          <a:r>
            <a:rPr lang="es-MX" sz="3300" b="0" i="1" kern="1200" dirty="0" smtClean="0">
              <a:solidFill>
                <a:srgbClr val="C00000"/>
              </a:solidFill>
              <a:effectLst>
                <a:outerShdw blurRad="38100" dist="38100" dir="2700000" algn="tl">
                  <a:srgbClr val="000000">
                    <a:alpha val="43137"/>
                  </a:srgbClr>
                </a:outerShdw>
              </a:effectLst>
            </a:rPr>
            <a:t>Plan 2016</a:t>
          </a:r>
          <a:endParaRPr lang="es-MX" sz="3300" b="0" i="1" kern="1200" dirty="0">
            <a:solidFill>
              <a:srgbClr val="C00000"/>
            </a:solidFill>
            <a:effectLst>
              <a:outerShdw blurRad="38100" dist="38100" dir="2700000" algn="tl">
                <a:srgbClr val="000000">
                  <a:alpha val="43137"/>
                </a:srgbClr>
              </a:outerShdw>
            </a:effectLst>
          </a:endParaRPr>
        </a:p>
      </dsp:txBody>
      <dsp:txXfrm>
        <a:off x="2938121" y="2351273"/>
        <a:ext cx="2388201" cy="2325195"/>
      </dsp:txXfrm>
    </dsp:sp>
    <dsp:sp modelId="{343D1C06-F068-48DA-9F60-AE5A8CF95831}">
      <dsp:nvSpPr>
        <dsp:cNvPr id="0" name=""/>
        <dsp:cNvSpPr/>
      </dsp:nvSpPr>
      <dsp:spPr>
        <a:xfrm>
          <a:off x="3080073" y="-23317"/>
          <a:ext cx="2104296" cy="1533251"/>
        </a:xfrm>
        <a:prstGeom prst="ellipse">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s-MX" sz="1800" b="1" kern="1200" dirty="0" smtClean="0">
              <a:solidFill>
                <a:srgbClr val="FFFF00"/>
              </a:solidFill>
              <a:effectLst>
                <a:outerShdw blurRad="38100" dist="38100" dir="2700000" algn="tl">
                  <a:srgbClr val="000000">
                    <a:alpha val="43137"/>
                  </a:srgbClr>
                </a:outerShdw>
              </a:effectLst>
            </a:rPr>
            <a:t>Diseño Asistido por Computadora</a:t>
          </a:r>
          <a:endParaRPr lang="es-MX" sz="1800" b="1" kern="1200" dirty="0">
            <a:solidFill>
              <a:srgbClr val="FFFF00"/>
            </a:solidFill>
            <a:effectLst>
              <a:outerShdw blurRad="38100" dist="38100" dir="2700000" algn="tl">
                <a:srgbClr val="000000">
                  <a:alpha val="43137"/>
                </a:srgbClr>
              </a:outerShdw>
            </a:effectLst>
          </a:endParaRPr>
        </a:p>
      </dsp:txBody>
      <dsp:txXfrm>
        <a:off x="3388240" y="201222"/>
        <a:ext cx="1487962" cy="1084173"/>
      </dsp:txXfrm>
    </dsp:sp>
    <dsp:sp modelId="{3A87FDFB-9E20-4E61-B118-BA600B3F63FE}">
      <dsp:nvSpPr>
        <dsp:cNvPr id="0" name=""/>
        <dsp:cNvSpPr/>
      </dsp:nvSpPr>
      <dsp:spPr>
        <a:xfrm>
          <a:off x="5247405" y="1019827"/>
          <a:ext cx="2101858" cy="1533251"/>
        </a:xfrm>
        <a:prstGeom prst="ellipse">
          <a:avLst/>
        </a:prstGeom>
        <a:solidFill>
          <a:schemeClr val="accent2">
            <a:hueOff val="-2887636"/>
            <a:satOff val="2609"/>
            <a:lumOff val="295"/>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MX" sz="1800" b="1" kern="1200" dirty="0" smtClean="0">
              <a:solidFill>
                <a:srgbClr val="FFFF00"/>
              </a:solidFill>
              <a:effectLst>
                <a:outerShdw blurRad="38100" dist="38100" dir="2700000" algn="tl">
                  <a:srgbClr val="000000">
                    <a:alpha val="43137"/>
                  </a:srgbClr>
                </a:outerShdw>
              </a:effectLst>
            </a:rPr>
            <a:t>Ingeniería de Materiales con Laboratorio</a:t>
          </a:r>
          <a:endParaRPr lang="es-MX" sz="1800" b="1" kern="1200" dirty="0">
            <a:solidFill>
              <a:srgbClr val="FFFF00"/>
            </a:solidFill>
            <a:effectLst>
              <a:outerShdw blurRad="38100" dist="38100" dir="2700000" algn="tl">
                <a:srgbClr val="000000">
                  <a:alpha val="43137"/>
                </a:srgbClr>
              </a:outerShdw>
            </a:effectLst>
          </a:endParaRPr>
        </a:p>
      </dsp:txBody>
      <dsp:txXfrm>
        <a:off x="5555215" y="1244366"/>
        <a:ext cx="1486238" cy="1084173"/>
      </dsp:txXfrm>
    </dsp:sp>
    <dsp:sp modelId="{2F8CD4AA-6D66-4375-9261-C476B68A8A95}">
      <dsp:nvSpPr>
        <dsp:cNvPr id="0" name=""/>
        <dsp:cNvSpPr/>
      </dsp:nvSpPr>
      <dsp:spPr>
        <a:xfrm>
          <a:off x="5913599" y="3363752"/>
          <a:ext cx="1839442" cy="1533251"/>
        </a:xfrm>
        <a:prstGeom prst="ellipse">
          <a:avLst/>
        </a:prstGeom>
        <a:solidFill>
          <a:schemeClr val="accent2">
            <a:hueOff val="-5775273"/>
            <a:satOff val="5219"/>
            <a:lumOff val="589"/>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s-MX" sz="1800" b="1" kern="1200" dirty="0" smtClean="0">
              <a:solidFill>
                <a:srgbClr val="FFFF00"/>
              </a:solidFill>
              <a:effectLst>
                <a:outerShdw blurRad="38100" dist="38100" dir="2700000" algn="tl">
                  <a:srgbClr val="000000">
                    <a:alpha val="43137"/>
                  </a:srgbClr>
                </a:outerShdw>
              </a:effectLst>
            </a:rPr>
            <a:t>Metrología</a:t>
          </a:r>
        </a:p>
      </dsp:txBody>
      <dsp:txXfrm>
        <a:off x="6182979" y="3588291"/>
        <a:ext cx="1300682" cy="1084173"/>
      </dsp:txXfrm>
    </dsp:sp>
    <dsp:sp modelId="{DEB997F8-1F4C-4A05-B36E-528512ABF893}">
      <dsp:nvSpPr>
        <dsp:cNvPr id="0" name=""/>
        <dsp:cNvSpPr/>
      </dsp:nvSpPr>
      <dsp:spPr>
        <a:xfrm>
          <a:off x="4281346" y="5192676"/>
          <a:ext cx="2191737" cy="1634768"/>
        </a:xfrm>
        <a:prstGeom prst="ellipse">
          <a:avLst/>
        </a:prstGeom>
        <a:solidFill>
          <a:schemeClr val="accent2">
            <a:hueOff val="-8662909"/>
            <a:satOff val="7828"/>
            <a:lumOff val="884"/>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s-MX" sz="1800" b="1" kern="1200" dirty="0" smtClean="0">
              <a:solidFill>
                <a:srgbClr val="FFFF00"/>
              </a:solidFill>
              <a:effectLst>
                <a:outerShdw blurRad="38100" dist="38100" dir="2700000" algn="tl">
                  <a:srgbClr val="000000">
                    <a:alpha val="43137"/>
                  </a:srgbClr>
                </a:outerShdw>
              </a:effectLst>
            </a:rPr>
            <a:t>Procesos de Manufactura con Laboratorio</a:t>
          </a:r>
        </a:p>
        <a:p>
          <a:pPr algn="ctr">
            <a:spcBef>
              <a:spcPct val="0"/>
            </a:spcBef>
          </a:pPr>
          <a:endParaRPr lang="es-MX" sz="1400" kern="1200" dirty="0"/>
        </a:p>
      </dsp:txBody>
      <dsp:txXfrm>
        <a:off x="4602318" y="5432082"/>
        <a:ext cx="1549793" cy="1155956"/>
      </dsp:txXfrm>
    </dsp:sp>
    <dsp:sp modelId="{DC95E76C-D141-4988-B41B-98E7EFFA4DB8}">
      <dsp:nvSpPr>
        <dsp:cNvPr id="0" name=""/>
        <dsp:cNvSpPr/>
      </dsp:nvSpPr>
      <dsp:spPr>
        <a:xfrm>
          <a:off x="1997059" y="5243435"/>
          <a:ext cx="1866120" cy="1533251"/>
        </a:xfrm>
        <a:prstGeom prst="ellipse">
          <a:avLst/>
        </a:prstGeom>
        <a:solidFill>
          <a:schemeClr val="accent2">
            <a:hueOff val="-11550546"/>
            <a:satOff val="10438"/>
            <a:lumOff val="1179"/>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s-MX" sz="1800" b="1" kern="1200" dirty="0" smtClean="0">
              <a:solidFill>
                <a:srgbClr val="FFFF00"/>
              </a:solidFill>
              <a:effectLst>
                <a:outerShdw blurRad="38100" dist="38100" dir="2700000" algn="tl">
                  <a:srgbClr val="000000">
                    <a:alpha val="43137"/>
                  </a:srgbClr>
                </a:outerShdw>
              </a:effectLst>
            </a:rPr>
            <a:t>Instalaciones Industriales</a:t>
          </a:r>
        </a:p>
        <a:p>
          <a:pPr lvl="0" algn="ctr" defTabSz="577850">
            <a:lnSpc>
              <a:spcPct val="90000"/>
            </a:lnSpc>
            <a:spcBef>
              <a:spcPct val="0"/>
            </a:spcBef>
            <a:spcAft>
              <a:spcPct val="35000"/>
            </a:spcAft>
          </a:pPr>
          <a:endParaRPr lang="es-MX" sz="1500" kern="1200" dirty="0"/>
        </a:p>
      </dsp:txBody>
      <dsp:txXfrm>
        <a:off x="2270346" y="5467974"/>
        <a:ext cx="1319546" cy="1084173"/>
      </dsp:txXfrm>
    </dsp:sp>
    <dsp:sp modelId="{A80D88FF-039D-45C9-8658-1D3BFB4A7032}">
      <dsp:nvSpPr>
        <dsp:cNvPr id="0" name=""/>
        <dsp:cNvSpPr/>
      </dsp:nvSpPr>
      <dsp:spPr>
        <a:xfrm>
          <a:off x="493018" y="3363752"/>
          <a:ext cx="1876209" cy="1533251"/>
        </a:xfrm>
        <a:prstGeom prst="ellipse">
          <a:avLst/>
        </a:prstGeom>
        <a:solidFill>
          <a:schemeClr val="accent2">
            <a:hueOff val="-14438182"/>
            <a:satOff val="13047"/>
            <a:lumOff val="1473"/>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MX" sz="1600" b="1" kern="1200" dirty="0" smtClean="0">
              <a:solidFill>
                <a:srgbClr val="7030A0"/>
              </a:solidFill>
              <a:effectLst>
                <a:outerShdw blurRad="38100" dist="38100" dir="2700000" algn="tl">
                  <a:srgbClr val="000000">
                    <a:alpha val="43137"/>
                  </a:srgbClr>
                </a:outerShdw>
              </a:effectLst>
            </a:rPr>
            <a:t>Sistemas Automatizados</a:t>
          </a:r>
          <a:endParaRPr lang="es-MX" sz="1600" b="1" kern="1200" dirty="0">
            <a:solidFill>
              <a:srgbClr val="7030A0"/>
            </a:solidFill>
            <a:effectLst>
              <a:outerShdw blurRad="38100" dist="38100" dir="2700000" algn="tl">
                <a:srgbClr val="000000">
                  <a:alpha val="43137"/>
                </a:srgbClr>
              </a:outerShdw>
            </a:effectLst>
          </a:endParaRPr>
        </a:p>
      </dsp:txBody>
      <dsp:txXfrm>
        <a:off x="767782" y="3588291"/>
        <a:ext cx="1326681" cy="1084173"/>
      </dsp:txXfrm>
    </dsp:sp>
    <dsp:sp modelId="{D20239EF-0B75-4E04-B9F9-543AD1F4B319}">
      <dsp:nvSpPr>
        <dsp:cNvPr id="0" name=""/>
        <dsp:cNvSpPr/>
      </dsp:nvSpPr>
      <dsp:spPr>
        <a:xfrm>
          <a:off x="1023258" y="1019827"/>
          <a:ext cx="1885700" cy="1533251"/>
        </a:xfrm>
        <a:prstGeom prst="ellipse">
          <a:avLst/>
        </a:prstGeom>
        <a:solidFill>
          <a:schemeClr val="accent2">
            <a:hueOff val="-17325818"/>
            <a:satOff val="15657"/>
            <a:lumOff val="1768"/>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MX" sz="1500" b="1" kern="1200" dirty="0" smtClean="0">
              <a:solidFill>
                <a:srgbClr val="FF0000"/>
              </a:solidFill>
              <a:effectLst>
                <a:outerShdw blurRad="38100" dist="38100" dir="2700000" algn="tl">
                  <a:srgbClr val="000000">
                    <a:alpha val="43137"/>
                  </a:srgbClr>
                </a:outerShdw>
              </a:effectLst>
            </a:rPr>
            <a:t>Mantenimiento de Sistemas Productivos</a:t>
          </a:r>
          <a:endParaRPr lang="es-MX" sz="1500" b="1" kern="1200" dirty="0">
            <a:solidFill>
              <a:srgbClr val="FF0000"/>
            </a:solidFill>
            <a:effectLst>
              <a:outerShdw blurRad="38100" dist="38100" dir="2700000" algn="tl">
                <a:srgbClr val="000000">
                  <a:alpha val="43137"/>
                </a:srgbClr>
              </a:outerShdw>
            </a:effectLst>
          </a:endParaRPr>
        </a:p>
      </dsp:txBody>
      <dsp:txXfrm>
        <a:off x="1299412" y="1244366"/>
        <a:ext cx="1333392" cy="10841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A90B2E-34C5-4001-8DD0-DD59B4864EC2}" type="datetimeFigureOut">
              <a:rPr lang="en-US" smtClean="0"/>
              <a:pPr/>
              <a:t>8/21/2018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2EE607-FC2B-4A90-B5A7-A1B877402938}" type="slidenum">
              <a:rPr lang="en-US" smtClean="0"/>
              <a:pPr/>
              <a:t>‹Nº›</a:t>
            </a:fld>
            <a:endParaRPr lang="en-US"/>
          </a:p>
        </p:txBody>
      </p:sp>
    </p:spTree>
    <p:extLst>
      <p:ext uri="{BB962C8B-B14F-4D97-AF65-F5344CB8AC3E}">
        <p14:creationId xmlns:p14="http://schemas.microsoft.com/office/powerpoint/2010/main" val="397442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OiaE6l8ysg"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www.youtube.com/watch?v=LBKRmkVGoYs" TargetMode="External"/><Relationship Id="rId4" Type="http://schemas.openxmlformats.org/officeDocument/2006/relationships/hyperlink" Target="https://www.youtube.com/watch?v=YtubsHRtpVQ"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fontScale="25000" lnSpcReduction="20000"/>
          </a:bodyPr>
          <a:lstStyle/>
          <a:p>
            <a:pPr marL="457200" marR="0" indent="-228600" algn="l" defTabSz="914400">
              <a:lnSpc>
                <a:spcPct val="115000"/>
              </a:lnSpc>
              <a:spcBef>
                <a:spcPts val="600"/>
              </a:spcBef>
              <a:spcAft>
                <a:spcPts val="0"/>
              </a:spcAft>
              <a:buNone/>
            </a:pPr>
            <a:r>
              <a:rPr lang="es-ES_tradnl" sz="1200" b="1" i="0" noProof="1" smtClean="0">
                <a:solidFill>
                  <a:schemeClr val="tx1"/>
                </a:solidFill>
                <a:effectLst/>
                <a:latin typeface="Segoe UI"/>
                <a:ea typeface="Calibri"/>
                <a:cs typeface="Times New Roman"/>
              </a:rPr>
              <a:t>Semicírculo</a:t>
            </a:r>
          </a:p>
          <a:p>
            <a:pPr marL="457200" marR="0" indent="-228600" algn="l" defTabSz="914400">
              <a:lnSpc>
                <a:spcPct val="115000"/>
              </a:lnSpc>
              <a:spcBef>
                <a:spcPts val="600"/>
              </a:spcBef>
              <a:spcAft>
                <a:spcPts val="0"/>
              </a:spcAft>
              <a:buNone/>
            </a:pPr>
            <a:endParaRPr lang="es-ES_tradnl" sz="1050" noProof="1" smtClean="0">
              <a:latin typeface="+mn-lt"/>
              <a:ea typeface="Calibri"/>
              <a:cs typeface="Times New Roman"/>
            </a:endParaRPr>
          </a:p>
          <a:p>
            <a:pPr marL="457200" marR="0" indent="-228600" algn="l" defTabSz="914400">
              <a:lnSpc>
                <a:spcPct val="115000"/>
              </a:lnSpc>
              <a:spcBef>
                <a:spcPts val="600"/>
              </a:spcBef>
              <a:spcAft>
                <a:spcPts val="0"/>
              </a:spcAft>
              <a:buNone/>
            </a:pPr>
            <a:r>
              <a:rPr lang="es-ES_tradnl" sz="1200" b="1" i="0" noProof="1" smtClean="0">
                <a:solidFill>
                  <a:schemeClr val="tx1"/>
                </a:solidFill>
                <a:effectLst/>
                <a:latin typeface="Segoe UI"/>
                <a:ea typeface="Calibri"/>
                <a:cs typeface="Times New Roman"/>
              </a:rPr>
              <a:t>(Avanzado)</a:t>
            </a:r>
          </a:p>
          <a:p>
            <a:pPr marL="457200" marR="0" indent="-228600" algn="l" defTabSz="914400">
              <a:lnSpc>
                <a:spcPct val="115000"/>
              </a:lnSpc>
              <a:spcBef>
                <a:spcPts val="600"/>
              </a:spcBef>
              <a:spcAft>
                <a:spcPts val="0"/>
              </a:spcAft>
              <a:buNone/>
            </a:pPr>
            <a:r>
              <a:rPr lang="es-ES_tradnl" sz="1200" b="1" i="0" noProof="1" smtClean="0">
                <a:solidFill>
                  <a:schemeClr val="tx1"/>
                </a:solidFill>
                <a:latin typeface="Segoe UI"/>
                <a:ea typeface="Calibri"/>
                <a:cs typeface="Times New Roman"/>
              </a:rPr>
              <a:t> </a:t>
            </a:r>
          </a:p>
          <a:p>
            <a:pPr marL="0" marR="0" indent="228600" algn="l" defTabSz="914400">
              <a:lnSpc>
                <a:spcPct val="115000"/>
              </a:lnSpc>
              <a:spcBef>
                <a:spcPts val="600"/>
              </a:spcBef>
              <a:spcAft>
                <a:spcPts val="0"/>
              </a:spcAft>
              <a:buNone/>
            </a:pPr>
            <a:r>
              <a:rPr lang="es-ES_tradnl" sz="1200" b="0" i="0" noProof="1" smtClean="0">
                <a:solidFill>
                  <a:schemeClr val="tx1"/>
                </a:solidFill>
                <a:effectLst/>
                <a:latin typeface="Segoe UI"/>
                <a:ea typeface="Calibri"/>
                <a:cs typeface="Times New Roman"/>
              </a:rPr>
              <a:t>Para reproducir los efectos en esta diapositiva, lleve a cabo lo siguiente:</a:t>
            </a:r>
          </a:p>
          <a:p>
            <a:pPr marL="347472" marR="0" indent="-347472" algn="l" defTabSz="914400">
              <a:lnSpc>
                <a:spcPct val="115000"/>
              </a:lnSpc>
              <a:spcBef>
                <a:spcPts val="600"/>
              </a:spcBef>
              <a:spcAft>
                <a:spcPts val="0"/>
              </a:spcAft>
              <a:buFont typeface="Calibri"/>
              <a:buAutoNum type="arabicPeriod"/>
            </a:pPr>
            <a:r>
              <a:rPr lang="es-ES_tradnl" sz="1200" b="0" i="0" noProof="1" smtClean="0">
                <a:solidFill>
                  <a:schemeClr val="tx1"/>
                </a:solidFill>
                <a:effectLst/>
                <a:latin typeface="Segoe UI"/>
                <a:ea typeface="Calibri"/>
                <a:cs typeface="Times New Roman"/>
              </a:rPr>
              <a:t>En la ficha </a:t>
            </a:r>
            <a:r>
              <a:rPr lang="es-ES_tradnl" sz="1200" b="1" i="0" noProof="1" smtClean="0">
                <a:solidFill>
                  <a:schemeClr val="tx1"/>
                </a:solidFill>
                <a:effectLst/>
                <a:latin typeface="Segoe UI"/>
                <a:ea typeface="Calibri"/>
                <a:cs typeface="Times New Roman"/>
              </a:rPr>
              <a:t>Inicio</a:t>
            </a:r>
            <a:r>
              <a:rPr lang="es-ES_tradnl" sz="1200" b="0" i="0" noProof="1" smtClean="0">
                <a:solidFill>
                  <a:schemeClr val="tx1"/>
                </a:solidFill>
                <a:effectLst/>
                <a:latin typeface="Segoe UI"/>
                <a:ea typeface="Calibri"/>
                <a:cs typeface="Times New Roman"/>
              </a:rPr>
              <a:t>, en el grupo </a:t>
            </a:r>
            <a:r>
              <a:rPr lang="es-ES_tradnl" sz="1200" b="1" i="0" noProof="1" smtClean="0">
                <a:solidFill>
                  <a:schemeClr val="tx1"/>
                </a:solidFill>
                <a:effectLst/>
                <a:latin typeface="Segoe UI"/>
                <a:ea typeface="Calibri"/>
                <a:cs typeface="Times New Roman"/>
              </a:rPr>
              <a:t>Diapositivas</a:t>
            </a:r>
            <a:r>
              <a:rPr lang="es-ES_tradnl" sz="1200" b="0" i="0" noProof="1" smtClean="0">
                <a:solidFill>
                  <a:schemeClr val="tx1"/>
                </a:solidFill>
                <a:effectLst/>
                <a:latin typeface="Segoe UI"/>
                <a:ea typeface="Calibri"/>
                <a:cs typeface="Times New Roman"/>
              </a:rPr>
              <a:t>, haga clic en </a:t>
            </a:r>
            <a:r>
              <a:rPr lang="es-ES_tradnl" sz="1200" b="1" i="0" noProof="1" smtClean="0">
                <a:solidFill>
                  <a:schemeClr val="tx1"/>
                </a:solidFill>
                <a:effectLst/>
                <a:latin typeface="Segoe UI"/>
                <a:ea typeface="Calibri"/>
                <a:cs typeface="Times New Roman"/>
              </a:rPr>
              <a:t>Diseño</a:t>
            </a:r>
            <a:r>
              <a:rPr lang="es-ES_tradnl" sz="1200" b="0" i="0" noProof="1" smtClean="0">
                <a:solidFill>
                  <a:schemeClr val="tx1"/>
                </a:solidFill>
                <a:effectLst/>
                <a:latin typeface="Segoe UI"/>
                <a:ea typeface="Calibri"/>
                <a:cs typeface="Times New Roman"/>
              </a:rPr>
              <a:t> y, a continuación, haga clic en </a:t>
            </a:r>
            <a:r>
              <a:rPr lang="es-ES_tradnl" sz="1200" b="1" i="0" noProof="1" smtClean="0">
                <a:solidFill>
                  <a:schemeClr val="tx1"/>
                </a:solidFill>
                <a:effectLst/>
                <a:latin typeface="Segoe UI"/>
                <a:ea typeface="Calibri"/>
                <a:cs typeface="Times New Roman"/>
              </a:rPr>
              <a:t>En blanco</a:t>
            </a:r>
            <a:r>
              <a:rPr lang="es-ES_tradnl" sz="1200" b="0" i="0" noProof="1" smtClean="0">
                <a:solidFill>
                  <a:schemeClr val="tx1"/>
                </a:solidFill>
                <a:effectLst/>
                <a:latin typeface="Segoe UI"/>
                <a:ea typeface="Calibri"/>
                <a:cs typeface="Times New Roman"/>
              </a:rPr>
              <a:t>.</a:t>
            </a:r>
            <a:r>
              <a:rPr lang="es-ES_tradnl" sz="1200" b="0" i="0" noProof="1" smtClean="0">
                <a:solidFill>
                  <a:schemeClr val="tx1"/>
                </a:solidFill>
                <a:latin typeface="Segoe UI"/>
                <a:ea typeface="Calibri"/>
                <a:cs typeface="Times New Roman"/>
              </a:rPr>
              <a:t> </a:t>
            </a:r>
          </a:p>
          <a:p>
            <a:pPr marL="347472" marR="0" indent="-347472" algn="l" defTabSz="914400">
              <a:lnSpc>
                <a:spcPct val="115000"/>
              </a:lnSpc>
              <a:spcBef>
                <a:spcPts val="600"/>
              </a:spcBef>
              <a:spcAft>
                <a:spcPts val="0"/>
              </a:spcAft>
              <a:buFont typeface="Calibri"/>
              <a:buAutoNum type="arabicPeriod"/>
            </a:pPr>
            <a:r>
              <a:rPr lang="es-ES_tradnl" sz="1200" b="0" i="0" noProof="1" smtClean="0">
                <a:solidFill>
                  <a:schemeClr val="tx1"/>
                </a:solidFill>
                <a:effectLst/>
                <a:latin typeface="Segoe UI"/>
                <a:ea typeface="Calibri"/>
                <a:cs typeface="Times New Roman"/>
              </a:rPr>
              <a:t>En la ficha </a:t>
            </a:r>
            <a:r>
              <a:rPr lang="es-ES_tradnl" sz="1200" b="1" i="0" noProof="1" smtClean="0">
                <a:solidFill>
                  <a:schemeClr val="tx1"/>
                </a:solidFill>
                <a:effectLst/>
                <a:latin typeface="Segoe UI"/>
                <a:ea typeface="Calibri"/>
                <a:cs typeface="Times New Roman"/>
              </a:rPr>
              <a:t>Diseño</a:t>
            </a:r>
            <a:r>
              <a:rPr lang="es-ES_tradnl" sz="1200" b="0" i="0" noProof="1" smtClean="0">
                <a:solidFill>
                  <a:schemeClr val="tx1"/>
                </a:solidFill>
                <a:effectLst/>
                <a:latin typeface="Segoe UI"/>
                <a:ea typeface="Calibri"/>
                <a:cs typeface="Times New Roman"/>
              </a:rPr>
              <a:t>, en el grupo </a:t>
            </a:r>
            <a:r>
              <a:rPr lang="es-ES_tradnl" sz="1200" b="1" i="0" noProof="1" smtClean="0">
                <a:solidFill>
                  <a:schemeClr val="tx1"/>
                </a:solidFill>
                <a:effectLst/>
                <a:latin typeface="Segoe UI"/>
                <a:ea typeface="Calibri"/>
                <a:cs typeface="Times New Roman"/>
              </a:rPr>
              <a:t>Temas</a:t>
            </a:r>
            <a:r>
              <a:rPr lang="es-ES_tradnl" sz="1200" b="0" i="0" noProof="1" smtClean="0">
                <a:solidFill>
                  <a:schemeClr val="tx1"/>
                </a:solidFill>
                <a:effectLst/>
                <a:latin typeface="Segoe UI"/>
                <a:ea typeface="Calibri"/>
                <a:cs typeface="Times New Roman"/>
              </a:rPr>
              <a:t>, haga clic en la flecha situada junto a </a:t>
            </a:r>
            <a:r>
              <a:rPr lang="es-ES_tradnl" sz="1200" b="1" i="0" noProof="1" smtClean="0">
                <a:solidFill>
                  <a:schemeClr val="tx1"/>
                </a:solidFill>
                <a:effectLst/>
                <a:latin typeface="Segoe UI"/>
                <a:ea typeface="Calibri"/>
                <a:cs typeface="Times New Roman"/>
              </a:rPr>
              <a:t>Colores</a:t>
            </a:r>
            <a:r>
              <a:rPr lang="es-ES_tradnl" sz="1200" b="0" i="0" noProof="1" smtClean="0">
                <a:solidFill>
                  <a:schemeClr val="tx1"/>
                </a:solidFill>
                <a:effectLst/>
                <a:latin typeface="Segoe UI"/>
                <a:ea typeface="Calibri"/>
                <a:cs typeface="Times New Roman"/>
              </a:rPr>
              <a:t> y, a continuación, haga clic en </a:t>
            </a:r>
            <a:r>
              <a:rPr lang="es-ES_tradnl" sz="1200" b="1" i="0" noProof="1" smtClean="0">
                <a:solidFill>
                  <a:schemeClr val="tx1"/>
                </a:solidFill>
                <a:effectLst/>
                <a:latin typeface="Segoe UI"/>
                <a:ea typeface="Calibri"/>
                <a:cs typeface="Times New Roman"/>
              </a:rPr>
              <a:t>Metro</a:t>
            </a:r>
            <a:r>
              <a:rPr lang="es-ES_tradnl" sz="1200" b="0" i="0" noProof="1" smtClean="0">
                <a:solidFill>
                  <a:schemeClr val="tx1"/>
                </a:solidFill>
                <a:effectLst/>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es-ES_tradnl" sz="1200" b="0" i="0" noProof="1" smtClean="0">
                <a:solidFill>
                  <a:schemeClr val="tx1"/>
                </a:solidFill>
                <a:effectLst/>
                <a:latin typeface="Segoe UI"/>
                <a:ea typeface="Calibri"/>
                <a:cs typeface="Times New Roman"/>
              </a:rPr>
              <a:t>En la ficha </a:t>
            </a:r>
            <a:r>
              <a:rPr lang="es-ES_tradnl" sz="1200" b="1" i="0" noProof="1" smtClean="0">
                <a:solidFill>
                  <a:schemeClr val="tx1"/>
                </a:solidFill>
                <a:effectLst/>
                <a:latin typeface="Segoe UI"/>
                <a:ea typeface="Calibri"/>
                <a:cs typeface="Times New Roman"/>
              </a:rPr>
              <a:t>Insertar</a:t>
            </a:r>
            <a:r>
              <a:rPr lang="es-ES_tradnl" sz="1200" b="0" i="0" noProof="1" smtClean="0">
                <a:solidFill>
                  <a:schemeClr val="tx1"/>
                </a:solidFill>
                <a:effectLst/>
                <a:latin typeface="Segoe UI"/>
                <a:ea typeface="Calibri"/>
                <a:cs typeface="Times New Roman"/>
              </a:rPr>
              <a:t>, en el grupo </a:t>
            </a:r>
            <a:r>
              <a:rPr lang="es-ES_tradnl" sz="1200" b="1" i="0" noProof="1" smtClean="0">
                <a:solidFill>
                  <a:schemeClr val="tx1"/>
                </a:solidFill>
                <a:effectLst/>
                <a:latin typeface="Segoe UI"/>
                <a:ea typeface="Calibri"/>
                <a:cs typeface="Times New Roman"/>
              </a:rPr>
              <a:t>Medios</a:t>
            </a:r>
            <a:r>
              <a:rPr lang="es-ES_tradnl" sz="1200" b="0" i="0" noProof="1" smtClean="0">
                <a:solidFill>
                  <a:schemeClr val="tx1"/>
                </a:solidFill>
                <a:effectLst/>
                <a:latin typeface="Segoe UI"/>
                <a:ea typeface="Calibri"/>
                <a:cs typeface="Times New Roman"/>
              </a:rPr>
              <a:t>, haga clic en </a:t>
            </a:r>
            <a:r>
              <a:rPr lang="es-ES_tradnl" sz="1200" b="1" i="0" noProof="1" smtClean="0">
                <a:solidFill>
                  <a:schemeClr val="tx1"/>
                </a:solidFill>
                <a:effectLst/>
                <a:latin typeface="Segoe UI"/>
                <a:ea typeface="Calibri"/>
                <a:cs typeface="Times New Roman"/>
              </a:rPr>
              <a:t>Vídeo</a:t>
            </a:r>
            <a:r>
              <a:rPr lang="es-ES_tradnl" sz="1200" b="0" i="0" noProof="1" smtClean="0">
                <a:solidFill>
                  <a:schemeClr val="tx1"/>
                </a:solidFill>
                <a:effectLst/>
                <a:latin typeface="Segoe UI"/>
                <a:ea typeface="Calibri"/>
                <a:cs typeface="Times New Roman"/>
              </a:rPr>
              <a:t> y, a continuación, haga clic en </a:t>
            </a:r>
            <a:r>
              <a:rPr lang="es-ES_tradnl" sz="1200" b="1" i="0" noProof="1" smtClean="0">
                <a:solidFill>
                  <a:schemeClr val="tx1"/>
                </a:solidFill>
                <a:effectLst/>
                <a:latin typeface="Segoe UI"/>
                <a:ea typeface="Calibri"/>
                <a:cs typeface="Times New Roman"/>
              </a:rPr>
              <a:t>Vídeo de archivo</a:t>
            </a:r>
            <a:r>
              <a:rPr lang="es-ES_tradnl" sz="1200" b="0" i="0" noProof="1" smtClean="0">
                <a:solidFill>
                  <a:schemeClr val="tx1"/>
                </a:solidFill>
                <a:effectLst/>
                <a:latin typeface="Segoe UI"/>
                <a:ea typeface="Calibri"/>
                <a:cs typeface="Times New Roman"/>
              </a:rPr>
              <a:t>.</a:t>
            </a:r>
            <a:r>
              <a:rPr lang="es-ES_tradnl" sz="1200" b="0" i="0" noProof="1" smtClean="0">
                <a:solidFill>
                  <a:schemeClr val="tx1"/>
                </a:solidFill>
                <a:latin typeface="Segoe UI"/>
                <a:ea typeface="Calibri"/>
                <a:cs typeface="Times New Roman"/>
              </a:rPr>
              <a:t> </a:t>
            </a:r>
          </a:p>
          <a:p>
            <a:pPr marL="347472" marR="0" indent="-347472" algn="l" defTabSz="914400">
              <a:lnSpc>
                <a:spcPct val="115000"/>
              </a:lnSpc>
              <a:spcBef>
                <a:spcPts val="600"/>
              </a:spcBef>
              <a:spcAft>
                <a:spcPts val="0"/>
              </a:spcAft>
              <a:buFont typeface="Calibri"/>
              <a:buAutoNum type="arabicPeriod"/>
            </a:pPr>
            <a:r>
              <a:rPr lang="es-ES_tradnl" sz="1200" b="0" i="0" noProof="1" smtClean="0">
                <a:solidFill>
                  <a:schemeClr val="tx1"/>
                </a:solidFill>
                <a:effectLst/>
                <a:latin typeface="Segoe UI"/>
                <a:ea typeface="Calibri"/>
                <a:cs typeface="Times New Roman"/>
              </a:rPr>
              <a:t>En el panel izquierdo del cuadro de diálogo </a:t>
            </a:r>
            <a:r>
              <a:rPr lang="es-ES_tradnl" sz="1200" b="1" i="0" noProof="1" smtClean="0">
                <a:solidFill>
                  <a:schemeClr val="tx1"/>
                </a:solidFill>
                <a:effectLst/>
                <a:latin typeface="Segoe UI"/>
                <a:ea typeface="Calibri"/>
                <a:cs typeface="Times New Roman"/>
              </a:rPr>
              <a:t>Insertar vídeo</a:t>
            </a:r>
            <a:r>
              <a:rPr lang="es-ES_tradnl" sz="1200" b="0" i="0" noProof="1" smtClean="0">
                <a:solidFill>
                  <a:schemeClr val="tx1"/>
                </a:solidFill>
                <a:effectLst/>
                <a:latin typeface="Segoe UI"/>
                <a:ea typeface="Calibri"/>
                <a:cs typeface="Times New Roman"/>
              </a:rPr>
              <a:t>, haga clic en la unidad o biblioteca que contiene el vídeo.</a:t>
            </a:r>
            <a:r>
              <a:rPr lang="es-ES_tradnl" sz="1200" b="0" i="0" noProof="1" smtClean="0">
                <a:solidFill>
                  <a:schemeClr val="tx1"/>
                </a:solidFill>
                <a:latin typeface="Segoe UI"/>
                <a:ea typeface="Calibri"/>
                <a:cs typeface="Times New Roman"/>
              </a:rPr>
              <a:t> </a:t>
            </a:r>
            <a:r>
              <a:rPr lang="es-ES_tradnl" sz="1200" b="0" i="0" noProof="1" smtClean="0">
                <a:solidFill>
                  <a:schemeClr val="tx1"/>
                </a:solidFill>
                <a:effectLst/>
                <a:latin typeface="Segoe UI"/>
                <a:ea typeface="Calibri"/>
                <a:cs typeface="Times New Roman"/>
              </a:rPr>
              <a:t>En el panel derecho del cuadro de diálogo, haga clic en el vídeo deseado y, a continuación, haga clic en </a:t>
            </a:r>
            <a:r>
              <a:rPr lang="es-ES_tradnl" sz="1200" b="1" i="0" noProof="1" smtClean="0">
                <a:solidFill>
                  <a:schemeClr val="tx1"/>
                </a:solidFill>
                <a:effectLst/>
                <a:latin typeface="Segoe UI"/>
                <a:ea typeface="Calibri"/>
                <a:cs typeface="Times New Roman"/>
              </a:rPr>
              <a:t>Insertar</a:t>
            </a:r>
            <a:r>
              <a:rPr lang="es-ES_tradnl" sz="1200" b="0" i="0" noProof="1" smtClean="0">
                <a:solidFill>
                  <a:schemeClr val="tx1"/>
                </a:solidFill>
                <a:effectLst/>
                <a:latin typeface="Segoe UI"/>
                <a:ea typeface="Calibri"/>
                <a:cs typeface="Times New Roman"/>
              </a:rPr>
              <a:t>.</a:t>
            </a:r>
          </a:p>
          <a:p>
            <a:pPr marL="740664" marR="0" lvl="1" indent="-283464" algn="l" defTabSz="914400">
              <a:lnSpc>
                <a:spcPct val="115000"/>
              </a:lnSpc>
              <a:spcBef>
                <a:spcPts val="600"/>
              </a:spcBef>
              <a:spcAft>
                <a:spcPts val="0"/>
              </a:spcAft>
              <a:buClr>
                <a:srgbClr val="000000"/>
              </a:buClr>
              <a:buFont typeface="Arial"/>
              <a:buChar char="•"/>
            </a:pPr>
            <a:r>
              <a:rPr lang="es-ES_tradnl" sz="1200" b="1" i="0" noProof="1" smtClean="0">
                <a:solidFill>
                  <a:srgbClr val="000000"/>
                </a:solidFill>
                <a:effectLst/>
                <a:latin typeface="Segoe UI"/>
                <a:ea typeface="Calibri"/>
                <a:cs typeface="Times New Roman"/>
              </a:rPr>
              <a:t>Sugerencia</a:t>
            </a:r>
            <a:r>
              <a:rPr lang="es-ES_tradnl" sz="1200" b="0" i="0" noProof="1" smtClean="0">
                <a:solidFill>
                  <a:srgbClr val="000000"/>
                </a:solidFill>
                <a:effectLst/>
                <a:latin typeface="Segoe UI"/>
                <a:ea typeface="Calibri"/>
                <a:cs typeface="Times New Roman"/>
              </a:rPr>
              <a:t>:</a:t>
            </a:r>
            <a:r>
              <a:rPr lang="es-ES_tradnl" sz="1200" b="0" i="0" noProof="1" smtClean="0">
                <a:solidFill>
                  <a:srgbClr val="000000"/>
                </a:solidFill>
                <a:latin typeface="Segoe UI"/>
                <a:ea typeface="Calibri"/>
                <a:cs typeface="Times New Roman"/>
              </a:rPr>
              <a:t> </a:t>
            </a:r>
            <a:r>
              <a:rPr lang="es-ES_tradnl" sz="1200" b="0" i="0" noProof="1" smtClean="0">
                <a:solidFill>
                  <a:srgbClr val="000000"/>
                </a:solidFill>
                <a:effectLst/>
                <a:latin typeface="Segoe UI"/>
                <a:ea typeface="Calibri"/>
                <a:cs typeface="Times New Roman"/>
              </a:rPr>
              <a:t>Para obtener los mejores resultados con el vídeo de esta diapositiva, use un vídeo cuyo formato sea cuadrado o use la herramienta Recortar para que la forma del vídeo en la diapositiva sea cuadrada.</a:t>
            </a:r>
          </a:p>
          <a:p>
            <a:pPr marL="347472" marR="0" indent="-347472" algn="l" defTabSz="914400">
              <a:lnSpc>
                <a:spcPct val="115000"/>
              </a:lnSpc>
              <a:spcBef>
                <a:spcPts val="600"/>
              </a:spcBef>
              <a:spcAft>
                <a:spcPts val="0"/>
              </a:spcAft>
              <a:buFont typeface="Calibri"/>
              <a:buAutoNum type="arabicPeriod" startAt="5"/>
            </a:pPr>
            <a:r>
              <a:rPr lang="es-ES_tradnl" sz="1200" b="0" i="0" noProof="1" smtClean="0">
                <a:solidFill>
                  <a:schemeClr val="tx1"/>
                </a:solidFill>
                <a:effectLst/>
                <a:latin typeface="Segoe UI"/>
                <a:ea typeface="Calibri"/>
                <a:cs typeface="Times New Roman"/>
              </a:rPr>
              <a:t>En </a:t>
            </a:r>
            <a:r>
              <a:rPr lang="es-ES_tradnl" sz="1200" b="1" i="0" noProof="1" smtClean="0">
                <a:solidFill>
                  <a:schemeClr val="tx1"/>
                </a:solidFill>
                <a:effectLst/>
                <a:latin typeface="Segoe UI"/>
                <a:ea typeface="Calibri"/>
                <a:cs typeface="Times New Roman"/>
              </a:rPr>
              <a:t>Herramientas de vídeo</a:t>
            </a:r>
            <a:r>
              <a:rPr lang="es-ES_tradnl" sz="1200" b="0" i="0" noProof="1" smtClean="0">
                <a:solidFill>
                  <a:schemeClr val="tx1"/>
                </a:solidFill>
                <a:effectLst/>
                <a:latin typeface="Segoe UI"/>
                <a:ea typeface="Calibri"/>
                <a:cs typeface="Times New Roman"/>
              </a:rPr>
              <a:t>, en la ficha </a:t>
            </a:r>
            <a:r>
              <a:rPr lang="es-ES_tradnl" sz="1200" b="1" i="0" noProof="1" smtClean="0">
                <a:solidFill>
                  <a:schemeClr val="tx1"/>
                </a:solidFill>
                <a:effectLst/>
                <a:latin typeface="Segoe UI"/>
                <a:ea typeface="Calibri"/>
                <a:cs typeface="Times New Roman"/>
              </a:rPr>
              <a:t>Formato</a:t>
            </a:r>
            <a:r>
              <a:rPr lang="es-ES_tradnl" sz="1200" b="0" i="0" noProof="1" smtClean="0">
                <a:solidFill>
                  <a:schemeClr val="tx1"/>
                </a:solidFill>
                <a:effectLst/>
                <a:latin typeface="Segoe UI"/>
                <a:ea typeface="Calibri"/>
                <a:cs typeface="Times New Roman"/>
              </a:rPr>
              <a:t>, en el grupo </a:t>
            </a:r>
            <a:r>
              <a:rPr lang="es-ES_tradnl" sz="1200" b="1" i="0" noProof="1" smtClean="0">
                <a:solidFill>
                  <a:schemeClr val="tx1"/>
                </a:solidFill>
                <a:effectLst/>
                <a:latin typeface="Segoe UI"/>
                <a:ea typeface="Calibri"/>
                <a:cs typeface="Times New Roman"/>
              </a:rPr>
              <a:t>Estilos de vídeo</a:t>
            </a:r>
            <a:r>
              <a:rPr lang="es-ES_tradnl" sz="1200" b="0" i="0" noProof="1" smtClean="0">
                <a:solidFill>
                  <a:schemeClr val="tx1"/>
                </a:solidFill>
                <a:effectLst/>
                <a:latin typeface="Segoe UI"/>
                <a:ea typeface="Calibri"/>
                <a:cs typeface="Times New Roman"/>
              </a:rPr>
              <a:t>, haga clic en la flecha situada a la derecha de </a:t>
            </a:r>
            <a:r>
              <a:rPr lang="es-ES_tradnl" sz="1200" b="1" i="0" noProof="1" smtClean="0">
                <a:solidFill>
                  <a:schemeClr val="tx1"/>
                </a:solidFill>
                <a:effectLst/>
                <a:latin typeface="Segoe UI"/>
                <a:ea typeface="Calibri"/>
                <a:cs typeface="Times New Roman"/>
              </a:rPr>
              <a:t>Forma de vídeo</a:t>
            </a:r>
            <a:r>
              <a:rPr lang="es-ES_tradnl" sz="1200" b="0" i="0" noProof="1" smtClean="0">
                <a:solidFill>
                  <a:schemeClr val="tx1"/>
                </a:solidFill>
                <a:effectLst/>
                <a:latin typeface="Segoe UI"/>
                <a:ea typeface="Calibri"/>
                <a:cs typeface="Times New Roman"/>
              </a:rPr>
              <a:t> y en </a:t>
            </a:r>
            <a:r>
              <a:rPr lang="es-ES_tradnl" sz="1200" b="1" i="0" noProof="1" smtClean="0">
                <a:solidFill>
                  <a:schemeClr val="tx1"/>
                </a:solidFill>
                <a:effectLst/>
                <a:latin typeface="Segoe UI"/>
                <a:ea typeface="Calibri"/>
                <a:cs typeface="Times New Roman"/>
              </a:rPr>
              <a:t>Formas básicas</a:t>
            </a:r>
            <a:r>
              <a:rPr lang="es-ES_tradnl" sz="1200" b="0" i="0" noProof="1" smtClean="0">
                <a:solidFill>
                  <a:schemeClr val="tx1"/>
                </a:solidFill>
                <a:effectLst/>
                <a:latin typeface="Segoe UI"/>
                <a:ea typeface="Calibri"/>
                <a:cs typeface="Times New Roman"/>
              </a:rPr>
              <a:t>, seleccione </a:t>
            </a:r>
            <a:r>
              <a:rPr lang="es-ES_tradnl" sz="1200" b="1" i="0" noProof="1" smtClean="0">
                <a:solidFill>
                  <a:schemeClr val="tx1"/>
                </a:solidFill>
                <a:effectLst/>
                <a:latin typeface="Segoe UI"/>
                <a:ea typeface="Calibri"/>
                <a:cs typeface="Times New Roman"/>
              </a:rPr>
              <a:t>Acorde</a:t>
            </a:r>
            <a:r>
              <a:rPr lang="es-ES_tradnl" sz="1200" b="0" i="0" noProof="1" smtClean="0">
                <a:solidFill>
                  <a:schemeClr val="tx1"/>
                </a:solidFill>
                <a:effectLst/>
                <a:latin typeface="Segoe UI"/>
                <a:ea typeface="Calibri"/>
                <a:cs typeface="Times New Roman"/>
              </a:rPr>
              <a:t> (segunda fila, segunda opción de la izquierda).</a:t>
            </a:r>
          </a:p>
          <a:p>
            <a:pPr marL="347472" marR="0" indent="-347472" algn="l" defTabSz="914400">
              <a:lnSpc>
                <a:spcPct val="115000"/>
              </a:lnSpc>
              <a:spcBef>
                <a:spcPts val="600"/>
              </a:spcBef>
              <a:spcAft>
                <a:spcPts val="0"/>
              </a:spcAft>
              <a:buFont typeface="Calibri"/>
              <a:buAutoNum type="arabicPeriod" startAt="5"/>
            </a:pPr>
            <a:r>
              <a:rPr lang="es-ES_tradnl" sz="1200" b="0" i="0" noProof="1" smtClean="0">
                <a:solidFill>
                  <a:srgbClr val="000000"/>
                </a:solidFill>
                <a:effectLst/>
                <a:latin typeface="Segoe UI"/>
                <a:ea typeface="Calibri"/>
                <a:cs typeface="Times New Roman"/>
              </a:rPr>
              <a:t>Arrastre el </a:t>
            </a:r>
            <a:r>
              <a:rPr lang="es-ES_tradnl" sz="1200" b="1" i="0" noProof="1" smtClean="0">
                <a:solidFill>
                  <a:srgbClr val="000000"/>
                </a:solidFill>
                <a:effectLst/>
                <a:latin typeface="Segoe UI"/>
                <a:ea typeface="Calibri"/>
                <a:cs typeface="Times New Roman"/>
              </a:rPr>
              <a:t>controlador de ajuste amarillo</a:t>
            </a:r>
            <a:r>
              <a:rPr lang="es-ES_tradnl" sz="1200" b="0" i="0" noProof="1" smtClean="0">
                <a:solidFill>
                  <a:srgbClr val="000000"/>
                </a:solidFill>
                <a:effectLst/>
                <a:latin typeface="Segoe UI"/>
                <a:ea typeface="Calibri"/>
                <a:cs typeface="Times New Roman"/>
              </a:rPr>
              <a:t> superior hacia la izquierda y deténgase en la parte inferior central de modo que quede alineado con el controlador de tamaño inferior central.</a:t>
            </a:r>
          </a:p>
          <a:p>
            <a:pPr marL="347472" marR="0" indent="-347472" algn="l" defTabSz="914400">
              <a:lnSpc>
                <a:spcPct val="115000"/>
              </a:lnSpc>
              <a:spcBef>
                <a:spcPts val="600"/>
              </a:spcBef>
              <a:spcAft>
                <a:spcPts val="0"/>
              </a:spcAft>
              <a:buFont typeface="Calibri"/>
              <a:buAutoNum type="arabicPeriod" startAt="5"/>
            </a:pPr>
            <a:r>
              <a:rPr lang="es-ES_tradnl" sz="1200" b="0" i="0" noProof="1" smtClean="0">
                <a:solidFill>
                  <a:srgbClr val="000000"/>
                </a:solidFill>
                <a:effectLst/>
                <a:latin typeface="Segoe UI"/>
                <a:ea typeface="Calibri"/>
                <a:cs typeface="Times New Roman"/>
              </a:rPr>
              <a:t>Arrastre el segundo </a:t>
            </a:r>
            <a:r>
              <a:rPr lang="es-ES_tradnl" sz="1200" b="1" i="0" noProof="1" smtClean="0">
                <a:solidFill>
                  <a:srgbClr val="000000"/>
                </a:solidFill>
                <a:effectLst/>
                <a:latin typeface="Segoe UI"/>
                <a:ea typeface="Calibri"/>
                <a:cs typeface="Times New Roman"/>
              </a:rPr>
              <a:t>controlador de ajuste amarillo</a:t>
            </a:r>
            <a:r>
              <a:rPr lang="es-ES_tradnl" sz="1200" b="0" i="0" noProof="1" smtClean="0">
                <a:solidFill>
                  <a:srgbClr val="000000"/>
                </a:solidFill>
                <a:effectLst/>
                <a:latin typeface="Segoe UI"/>
                <a:ea typeface="Calibri"/>
                <a:cs typeface="Times New Roman"/>
              </a:rPr>
              <a:t> hacia la izquierda y deténgase en la parte superior central de modo que quede alineado con el controlador de tamaño superior central, creando un semicírculo.</a:t>
            </a:r>
          </a:p>
          <a:p>
            <a:pPr marL="347472" marR="0" indent="-347472" algn="l" defTabSz="914400">
              <a:lnSpc>
                <a:spcPct val="115000"/>
              </a:lnSpc>
              <a:spcBef>
                <a:spcPts val="600"/>
              </a:spcBef>
              <a:spcAft>
                <a:spcPts val="0"/>
              </a:spcAft>
              <a:buFont typeface="Calibri"/>
              <a:buAutoNum type="arabicPeriod" startAt="5"/>
            </a:pPr>
            <a:r>
              <a:rPr lang="es-ES_tradnl" sz="1200" b="0" i="0" noProof="1" smtClean="0">
                <a:solidFill>
                  <a:schemeClr val="tx1"/>
                </a:solidFill>
                <a:effectLst/>
                <a:latin typeface="Segoe UI"/>
                <a:ea typeface="Calibri"/>
                <a:cs typeface="Times New Roman"/>
              </a:rPr>
              <a:t>Seleccione el vídeo en la ficha </a:t>
            </a:r>
            <a:r>
              <a:rPr lang="es-ES_tradnl" sz="1200" b="1" i="0" noProof="1" smtClean="0">
                <a:solidFill>
                  <a:schemeClr val="tx1"/>
                </a:solidFill>
                <a:effectLst/>
                <a:latin typeface="Segoe UI"/>
                <a:ea typeface="Calibri"/>
                <a:cs typeface="Times New Roman"/>
              </a:rPr>
              <a:t>Inicio</a:t>
            </a:r>
            <a:r>
              <a:rPr lang="es-ES_tradnl" sz="1200" b="0" i="0" noProof="1" smtClean="0">
                <a:solidFill>
                  <a:schemeClr val="tx1"/>
                </a:solidFill>
                <a:effectLst/>
                <a:latin typeface="Segoe UI"/>
                <a:ea typeface="Calibri"/>
                <a:cs typeface="Times New Roman"/>
              </a:rPr>
              <a:t>, en el grupo </a:t>
            </a:r>
            <a:r>
              <a:rPr lang="es-ES_tradnl" sz="1200" b="1" i="0" noProof="1" smtClean="0">
                <a:solidFill>
                  <a:schemeClr val="tx1"/>
                </a:solidFill>
                <a:effectLst/>
                <a:latin typeface="Segoe UI"/>
                <a:ea typeface="Calibri"/>
                <a:cs typeface="Times New Roman"/>
              </a:rPr>
              <a:t>Dibujo</a:t>
            </a:r>
            <a:r>
              <a:rPr lang="es-ES_tradnl" sz="1200" b="0" i="0" noProof="1" smtClean="0">
                <a:solidFill>
                  <a:schemeClr val="tx1"/>
                </a:solidFill>
                <a:effectLst/>
                <a:latin typeface="Segoe UI"/>
                <a:ea typeface="Calibri"/>
                <a:cs typeface="Times New Roman"/>
              </a:rPr>
              <a:t>, haga clic en </a:t>
            </a:r>
            <a:r>
              <a:rPr lang="es-ES_tradnl" sz="1200" b="1" i="0" noProof="1" smtClean="0">
                <a:solidFill>
                  <a:schemeClr val="tx1"/>
                </a:solidFill>
                <a:effectLst/>
                <a:latin typeface="Segoe UI"/>
                <a:ea typeface="Calibri"/>
                <a:cs typeface="Times New Roman"/>
              </a:rPr>
              <a:t>Organizar</a:t>
            </a:r>
            <a:r>
              <a:rPr lang="es-ES_tradnl" sz="1200" b="0" i="0" noProof="1" smtClean="0">
                <a:solidFill>
                  <a:schemeClr val="tx1"/>
                </a:solidFill>
                <a:effectLst/>
                <a:latin typeface="Segoe UI"/>
                <a:ea typeface="Calibri"/>
                <a:cs typeface="Times New Roman"/>
              </a:rPr>
              <a:t>, vaya a </a:t>
            </a:r>
            <a:r>
              <a:rPr lang="es-ES_tradnl" sz="1200" b="1" i="0" noProof="1" smtClean="0">
                <a:solidFill>
                  <a:schemeClr val="tx1"/>
                </a:solidFill>
                <a:effectLst/>
                <a:latin typeface="Segoe UI"/>
                <a:ea typeface="Calibri"/>
                <a:cs typeface="Times New Roman"/>
              </a:rPr>
              <a:t>Alinear</a:t>
            </a:r>
            <a:r>
              <a:rPr lang="es-ES_tradnl" sz="1200" b="0" i="0" noProof="1" smtClean="0">
                <a:solidFill>
                  <a:schemeClr val="tx1"/>
                </a:solidFill>
                <a:effectLst/>
                <a:latin typeface="Segoe UI"/>
                <a:ea typeface="Calibri"/>
                <a:cs typeface="Times New Roman"/>
              </a:rPr>
              <a:t>, y seleccione </a:t>
            </a:r>
            <a:r>
              <a:rPr lang="es-ES_tradnl" sz="1200" b="1" i="0" noProof="1" smtClean="0">
                <a:solidFill>
                  <a:schemeClr val="tx1"/>
                </a:solidFill>
                <a:effectLst/>
                <a:latin typeface="Segoe UI"/>
                <a:ea typeface="Calibri"/>
                <a:cs typeface="Times New Roman"/>
              </a:rPr>
              <a:t>Alinear horizontalmente</a:t>
            </a:r>
            <a:r>
              <a:rPr lang="es-ES_tradnl" sz="1200" b="0" i="0" noProof="1" smtClean="0">
                <a:solidFill>
                  <a:schemeClr val="tx1"/>
                </a:solidFill>
                <a:effectLst/>
                <a:latin typeface="Segoe UI"/>
                <a:ea typeface="Calibri"/>
                <a:cs typeface="Times New Roman"/>
              </a:rPr>
              <a:t>.</a:t>
            </a:r>
            <a:r>
              <a:rPr lang="es-ES_tradnl" sz="1200" b="0" i="0" noProof="1" smtClean="0">
                <a:solidFill>
                  <a:schemeClr val="tx1"/>
                </a:solidFill>
                <a:latin typeface="Segoe UI"/>
                <a:ea typeface="Calibri"/>
                <a:cs typeface="Times New Roman"/>
              </a:rPr>
              <a:t> </a:t>
            </a:r>
          </a:p>
          <a:p>
            <a:pPr marL="347472" marR="0" indent="-347472" algn="l" defTabSz="914400">
              <a:lnSpc>
                <a:spcPct val="115000"/>
              </a:lnSpc>
              <a:spcBef>
                <a:spcPts val="600"/>
              </a:spcBef>
              <a:spcAft>
                <a:spcPts val="0"/>
              </a:spcAft>
              <a:buFont typeface="Calibri"/>
              <a:buAutoNum type="arabicPeriod" startAt="5"/>
            </a:pPr>
            <a:r>
              <a:rPr lang="es-ES_tradnl" sz="1200" b="0" i="0" noProof="1" smtClean="0">
                <a:solidFill>
                  <a:schemeClr val="tx1"/>
                </a:solidFill>
                <a:effectLst/>
                <a:latin typeface="Segoe UI"/>
                <a:ea typeface="Calibri"/>
                <a:cs typeface="Times New Roman"/>
              </a:rPr>
              <a:t>Con el vídeo seleccionado, e</a:t>
            </a:r>
            <a:r>
              <a:rPr lang="es-ES_tradnl" sz="1200" b="0" i="0" noProof="1" smtClean="0">
                <a:solidFill>
                  <a:srgbClr val="000000"/>
                </a:solidFill>
                <a:effectLst/>
                <a:latin typeface="Segoe UI"/>
                <a:ea typeface="Times New Roman"/>
                <a:cs typeface="Times New Roman"/>
              </a:rPr>
              <a:t>n </a:t>
            </a:r>
            <a:r>
              <a:rPr lang="es-ES_tradnl" sz="1200" b="1" i="0" noProof="1" smtClean="0">
                <a:solidFill>
                  <a:srgbClr val="000000"/>
                </a:solidFill>
                <a:effectLst/>
                <a:latin typeface="Segoe UI"/>
                <a:ea typeface="Times New Roman"/>
                <a:cs typeface="Times New Roman"/>
              </a:rPr>
              <a:t>Herramientas de vídeo</a:t>
            </a:r>
            <a:r>
              <a:rPr lang="es-ES_tradnl" sz="1200" b="0" i="0" noProof="1" smtClean="0">
                <a:solidFill>
                  <a:srgbClr val="000000"/>
                </a:solidFill>
                <a:effectLst/>
                <a:latin typeface="Segoe UI"/>
                <a:ea typeface="Times New Roman"/>
                <a:cs typeface="Times New Roman"/>
              </a:rPr>
              <a:t>, en la ficha </a:t>
            </a:r>
            <a:r>
              <a:rPr lang="es-ES_tradnl" sz="1200" b="1" i="0" noProof="1" smtClean="0">
                <a:solidFill>
                  <a:srgbClr val="000000"/>
                </a:solidFill>
                <a:effectLst/>
                <a:latin typeface="Segoe UI"/>
                <a:ea typeface="Times New Roman"/>
                <a:cs typeface="Times New Roman"/>
              </a:rPr>
              <a:t>Formato</a:t>
            </a:r>
            <a:r>
              <a:rPr lang="es-ES_tradnl" sz="1200" b="0" i="0" noProof="1" smtClean="0">
                <a:solidFill>
                  <a:srgbClr val="000000"/>
                </a:solidFill>
                <a:effectLst/>
                <a:latin typeface="Segoe UI"/>
                <a:ea typeface="Times New Roman"/>
                <a:cs typeface="Times New Roman"/>
              </a:rPr>
              <a:t>, haga clic en la flecha situada en la esquina inferior derecha del grupo </a:t>
            </a:r>
            <a:r>
              <a:rPr lang="es-ES_tradnl" sz="1200" b="1" i="0" noProof="1" smtClean="0">
                <a:solidFill>
                  <a:srgbClr val="000000"/>
                </a:solidFill>
                <a:effectLst/>
                <a:latin typeface="Segoe UI"/>
                <a:ea typeface="Times New Roman"/>
                <a:cs typeface="Times New Roman"/>
              </a:rPr>
              <a:t>Estilos de vídeo</a:t>
            </a:r>
            <a:r>
              <a:rPr lang="es-ES_tradnl" sz="1200" b="0" i="0" noProof="1" smtClean="0">
                <a:solidFill>
                  <a:srgbClr val="000000"/>
                </a:solidFill>
                <a:effectLst/>
                <a:latin typeface="Segoe UI"/>
                <a:ea typeface="Times New Roman"/>
                <a:cs typeface="Times New Roman"/>
              </a:rPr>
              <a:t> para abrir el cuadro de diálogo </a:t>
            </a:r>
            <a:r>
              <a:rPr lang="es-ES_tradnl" sz="1200" b="1" i="0" noProof="1" smtClean="0">
                <a:solidFill>
                  <a:srgbClr val="000000"/>
                </a:solidFill>
                <a:effectLst/>
                <a:latin typeface="Segoe UI"/>
                <a:ea typeface="Times New Roman"/>
                <a:cs typeface="Times New Roman"/>
              </a:rPr>
              <a:t>Dar formato a vídeo</a:t>
            </a:r>
            <a:r>
              <a:rPr lang="es-ES_tradnl" sz="1200" b="0" i="0" noProof="1" smtClean="0">
                <a:solidFill>
                  <a:srgbClr val="000000"/>
                </a:solidFill>
                <a:effectLst/>
                <a:latin typeface="Segoe UI"/>
                <a:ea typeface="Times New Roman"/>
                <a:cs typeface="Times New Roman"/>
              </a:rPr>
              <a:t>.</a:t>
            </a:r>
            <a:r>
              <a:rPr lang="es-ES_tradnl" sz="1200" b="0" i="0" noProof="1" smtClean="0">
                <a:solidFill>
                  <a:srgbClr val="000000"/>
                </a:solidFill>
                <a:latin typeface="Segoe UI"/>
                <a:ea typeface="Times New Roman"/>
                <a:cs typeface="Times New Roman"/>
              </a:rPr>
              <a:t> </a:t>
            </a:r>
          </a:p>
          <a:p>
            <a:pPr marL="347472" marR="0" indent="-347472" algn="l" defTabSz="914400">
              <a:lnSpc>
                <a:spcPct val="115000"/>
              </a:lnSpc>
              <a:spcBef>
                <a:spcPts val="600"/>
              </a:spcBef>
              <a:spcAft>
                <a:spcPts val="0"/>
              </a:spcAft>
              <a:buFont typeface="Calibri"/>
              <a:buAutoNum type="arabicPeriod" startAt="5"/>
            </a:pPr>
            <a:r>
              <a:rPr lang="es-ES_tradnl" sz="1200" b="0" i="0" noProof="1" smtClean="0">
                <a:solidFill>
                  <a:schemeClr val="tx1"/>
                </a:solidFill>
                <a:effectLst/>
                <a:latin typeface="Segoe UI"/>
                <a:ea typeface="Calibri"/>
                <a:cs typeface="Times New Roman"/>
              </a:rPr>
              <a:t>En el cuadro de diálogo </a:t>
            </a:r>
            <a:r>
              <a:rPr lang="es-ES_tradnl" sz="1200" b="1" i="0" noProof="1" smtClean="0">
                <a:solidFill>
                  <a:schemeClr val="tx1"/>
                </a:solidFill>
                <a:effectLst/>
                <a:latin typeface="Segoe UI"/>
                <a:ea typeface="Calibri"/>
                <a:cs typeface="Times New Roman"/>
              </a:rPr>
              <a:t>Dar formato a vídeo</a:t>
            </a:r>
            <a:r>
              <a:rPr lang="es-ES_tradnl" sz="1200" b="0" i="0" noProof="1" smtClean="0">
                <a:solidFill>
                  <a:schemeClr val="tx1"/>
                </a:solidFill>
                <a:effectLst/>
                <a:latin typeface="Segoe UI"/>
                <a:ea typeface="Calibri"/>
                <a:cs typeface="Times New Roman"/>
              </a:rPr>
              <a:t>, haga clic en </a:t>
            </a:r>
            <a:r>
              <a:rPr lang="es-ES_tradnl" sz="1200" b="1" i="0" noProof="1" smtClean="0">
                <a:solidFill>
                  <a:schemeClr val="tx1"/>
                </a:solidFill>
                <a:effectLst/>
                <a:latin typeface="Segoe UI"/>
                <a:ea typeface="Calibri"/>
                <a:cs typeface="Times New Roman"/>
              </a:rPr>
              <a:t>Posición</a:t>
            </a:r>
            <a:r>
              <a:rPr lang="es-ES_tradnl" sz="1200" b="0" i="0" noProof="1" smtClean="0">
                <a:solidFill>
                  <a:schemeClr val="tx1"/>
                </a:solidFill>
                <a:effectLst/>
                <a:latin typeface="Segoe UI"/>
                <a:ea typeface="Calibri"/>
                <a:cs typeface="Times New Roman"/>
              </a:rPr>
              <a:t> en el panel izquierdo y en </a:t>
            </a:r>
            <a:r>
              <a:rPr lang="es-ES_tradnl" sz="1200" b="1" i="0" noProof="1" smtClean="0">
                <a:solidFill>
                  <a:schemeClr val="tx1"/>
                </a:solidFill>
                <a:effectLst/>
                <a:latin typeface="Segoe UI"/>
                <a:ea typeface="Calibri"/>
                <a:cs typeface="Times New Roman"/>
              </a:rPr>
              <a:t>Posición en la diapositiva</a:t>
            </a:r>
            <a:r>
              <a:rPr lang="es-ES_tradnl" sz="1200" b="0" i="0" noProof="1" smtClean="0">
                <a:solidFill>
                  <a:schemeClr val="tx1"/>
                </a:solidFill>
                <a:effectLst/>
                <a:latin typeface="Segoe UI"/>
                <a:ea typeface="Calibri"/>
                <a:cs typeface="Times New Roman"/>
              </a:rPr>
              <a:t>, ajuste el valor de </a:t>
            </a:r>
            <a:r>
              <a:rPr lang="es-ES_tradnl" sz="1200" b="1" i="0" noProof="1" smtClean="0">
                <a:solidFill>
                  <a:schemeClr val="tx1"/>
                </a:solidFill>
                <a:effectLst/>
                <a:latin typeface="Segoe UI"/>
                <a:ea typeface="Calibri"/>
                <a:cs typeface="Times New Roman"/>
              </a:rPr>
              <a:t>Horizontal</a:t>
            </a:r>
            <a:r>
              <a:rPr lang="es-ES_tradnl" sz="1200" b="0" i="0" noProof="1" smtClean="0">
                <a:solidFill>
                  <a:schemeClr val="tx1"/>
                </a:solidFill>
                <a:effectLst/>
                <a:latin typeface="Segoe UI"/>
                <a:ea typeface="Calibri"/>
                <a:cs typeface="Times New Roman"/>
              </a:rPr>
              <a:t> a </a:t>
            </a:r>
            <a:r>
              <a:rPr lang="es-ES_tradnl" sz="1200" b="1" i="0" noProof="1" smtClean="0">
                <a:solidFill>
                  <a:schemeClr val="tx1"/>
                </a:solidFill>
                <a:effectLst/>
                <a:latin typeface="Segoe UI"/>
                <a:ea typeface="Calibri"/>
                <a:cs typeface="Times New Roman"/>
              </a:rPr>
              <a:t>-8,71 cm</a:t>
            </a:r>
            <a:r>
              <a:rPr lang="es-ES_tradnl" sz="1200" b="0" i="0" noProof="1" smtClean="0">
                <a:solidFill>
                  <a:schemeClr val="tx1"/>
                </a:solidFill>
                <a:effectLst/>
                <a:latin typeface="Segoe UI"/>
                <a:ea typeface="Calibri"/>
                <a:cs typeface="Times New Roman"/>
              </a:rPr>
              <a:t> en </a:t>
            </a:r>
            <a:r>
              <a:rPr lang="es-ES_tradnl" sz="1200" b="1" i="0" noProof="1" smtClean="0">
                <a:solidFill>
                  <a:schemeClr val="tx1"/>
                </a:solidFill>
                <a:effectLst/>
                <a:latin typeface="Segoe UI"/>
                <a:ea typeface="Calibri"/>
                <a:cs typeface="Times New Roman"/>
              </a:rPr>
              <a:t>Esquina superior izquierda</a:t>
            </a:r>
            <a:r>
              <a:rPr lang="es-ES_tradnl" sz="1200" b="0" i="0" noProof="1" smtClean="0">
                <a:solidFill>
                  <a:schemeClr val="tx1"/>
                </a:solidFill>
                <a:effectLst/>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startAt="5"/>
            </a:pPr>
            <a:r>
              <a:rPr lang="es-ES_tradnl" sz="1200" b="0" i="0" noProof="1" smtClean="0">
                <a:solidFill>
                  <a:schemeClr val="tx1"/>
                </a:solidFill>
                <a:effectLst/>
                <a:latin typeface="Segoe UI"/>
                <a:ea typeface="Calibri"/>
                <a:cs typeface="Times New Roman"/>
              </a:rPr>
              <a:t>También en el cuadro de diálogo </a:t>
            </a:r>
            <a:r>
              <a:rPr lang="es-ES_tradnl" sz="1200" b="1" i="0" noProof="1" smtClean="0">
                <a:solidFill>
                  <a:schemeClr val="tx1"/>
                </a:solidFill>
                <a:effectLst/>
                <a:latin typeface="Segoe UI"/>
                <a:ea typeface="Calibri"/>
                <a:cs typeface="Times New Roman"/>
              </a:rPr>
              <a:t>Dar formato a vídeo</a:t>
            </a:r>
            <a:r>
              <a:rPr lang="es-ES_tradnl" sz="1200" b="0" i="0" noProof="1" smtClean="0">
                <a:solidFill>
                  <a:schemeClr val="tx1"/>
                </a:solidFill>
                <a:effectLst/>
                <a:latin typeface="Segoe UI"/>
                <a:ea typeface="Calibri"/>
                <a:cs typeface="Times New Roman"/>
              </a:rPr>
              <a:t>, seleccione </a:t>
            </a:r>
            <a:r>
              <a:rPr lang="es-ES_tradnl" sz="1200" b="1" i="0" noProof="1" smtClean="0">
                <a:solidFill>
                  <a:schemeClr val="tx1"/>
                </a:solidFill>
                <a:effectLst/>
                <a:latin typeface="Segoe UI"/>
                <a:ea typeface="Calibri"/>
                <a:cs typeface="Times New Roman"/>
              </a:rPr>
              <a:t>Sombra</a:t>
            </a:r>
            <a:r>
              <a:rPr lang="es-ES_tradnl" sz="1200" b="0" i="0" noProof="1" smtClean="0">
                <a:solidFill>
                  <a:schemeClr val="tx1"/>
                </a:solidFill>
                <a:effectLst/>
                <a:latin typeface="Segoe UI"/>
                <a:ea typeface="Calibri"/>
                <a:cs typeface="Times New Roman"/>
              </a:rPr>
              <a:t> en el panel izquierdo y en </a:t>
            </a:r>
            <a:r>
              <a:rPr lang="es-ES_tradnl" sz="1200" b="1" i="0" noProof="1" smtClean="0">
                <a:solidFill>
                  <a:schemeClr val="tx1"/>
                </a:solidFill>
                <a:effectLst/>
                <a:latin typeface="Segoe UI"/>
                <a:ea typeface="Calibri"/>
                <a:cs typeface="Times New Roman"/>
              </a:rPr>
              <a:t>Sombra</a:t>
            </a:r>
            <a:r>
              <a:rPr lang="es-ES_tradnl" sz="1200" b="0" i="0" noProof="1" smtClean="0">
                <a:solidFill>
                  <a:schemeClr val="tx1"/>
                </a:solidFill>
                <a:effectLst/>
                <a:latin typeface="Segoe UI"/>
                <a:ea typeface="Calibri"/>
                <a:cs typeface="Times New Roman"/>
              </a:rPr>
              <a:t> en el panel derecho, lleve a cabo lo siguiente:</a:t>
            </a:r>
          </a:p>
          <a:p>
            <a:pPr marL="740664" marR="0" lvl="1" indent="-283464" algn="l" defTabSz="914400">
              <a:lnSpc>
                <a:spcPct val="115000"/>
              </a:lnSpc>
              <a:spcBef>
                <a:spcPts val="600"/>
              </a:spcBef>
              <a:spcAft>
                <a:spcPts val="0"/>
              </a:spcAft>
              <a:buClr>
                <a:schemeClr val="tx1"/>
              </a:buClr>
              <a:buFont typeface="Arial"/>
              <a:buChar char="•"/>
            </a:pPr>
            <a:r>
              <a:rPr lang="es-ES_tradnl" sz="1200" b="0" i="0" noProof="1" smtClean="0">
                <a:solidFill>
                  <a:schemeClr val="tx1"/>
                </a:solidFill>
                <a:effectLst/>
                <a:latin typeface="Segoe UI"/>
                <a:ea typeface="Calibri"/>
                <a:cs typeface="Times New Roman"/>
              </a:rPr>
              <a:t>Color:</a:t>
            </a:r>
            <a:r>
              <a:rPr lang="es-ES_tradnl" sz="1200" b="0" i="0" noProof="1" smtClean="0">
                <a:solidFill>
                  <a:schemeClr val="tx1"/>
                </a:solidFill>
                <a:latin typeface="Segoe UI"/>
                <a:ea typeface="Calibri"/>
                <a:cs typeface="Times New Roman"/>
              </a:rPr>
              <a:t> </a:t>
            </a:r>
            <a:r>
              <a:rPr lang="es-ES_tradnl" sz="1200" b="1" i="0" noProof="1" smtClean="0">
                <a:solidFill>
                  <a:schemeClr val="tx1"/>
                </a:solidFill>
                <a:effectLst/>
                <a:latin typeface="Segoe UI"/>
                <a:ea typeface="Calibri"/>
                <a:cs typeface="Times New Roman"/>
              </a:rPr>
              <a:t>Negro, Texto1</a:t>
            </a:r>
            <a:r>
              <a:rPr lang="es-ES_tradnl" sz="1200" b="0" i="0" noProof="1" smtClean="0">
                <a:solidFill>
                  <a:schemeClr val="tx1"/>
                </a:solidFill>
                <a:effectLst/>
                <a:latin typeface="Segoe UI"/>
                <a:ea typeface="Calibri"/>
                <a:cs typeface="Times New Roman"/>
              </a:rPr>
              <a:t> (en Colores del tema, primera fila, segunda opción de la izquierda).</a:t>
            </a:r>
          </a:p>
          <a:p>
            <a:pPr marL="740664" marR="0" lvl="1" indent="-283464" algn="l" defTabSz="914400">
              <a:lnSpc>
                <a:spcPct val="115000"/>
              </a:lnSpc>
              <a:spcBef>
                <a:spcPts val="600"/>
              </a:spcBef>
              <a:spcAft>
                <a:spcPts val="0"/>
              </a:spcAft>
              <a:buClr>
                <a:schemeClr val="tx1"/>
              </a:buClr>
              <a:buFont typeface="Arial"/>
              <a:buChar char="•"/>
            </a:pPr>
            <a:r>
              <a:rPr lang="es-ES_tradnl" sz="1200" b="0" i="0" noProof="1" smtClean="0">
                <a:solidFill>
                  <a:schemeClr val="tx1"/>
                </a:solidFill>
                <a:effectLst/>
                <a:latin typeface="Segoe UI"/>
                <a:ea typeface="Calibri"/>
                <a:cs typeface="Times New Roman"/>
              </a:rPr>
              <a:t>Transparencia:</a:t>
            </a:r>
            <a:r>
              <a:rPr lang="es-ES_tradnl" sz="1200" b="0" i="0" noProof="1" smtClean="0">
                <a:solidFill>
                  <a:schemeClr val="tx1"/>
                </a:solidFill>
                <a:latin typeface="Segoe UI"/>
                <a:ea typeface="Calibri"/>
                <a:cs typeface="Times New Roman"/>
              </a:rPr>
              <a:t> </a:t>
            </a:r>
            <a:r>
              <a:rPr lang="es-ES_tradnl" sz="1200" b="1" i="0" noProof="1" smtClean="0">
                <a:solidFill>
                  <a:schemeClr val="tx1"/>
                </a:solidFill>
                <a:effectLst/>
                <a:latin typeface="Segoe UI"/>
                <a:ea typeface="Calibri"/>
                <a:cs typeface="Times New Roman"/>
              </a:rPr>
              <a:t>14%</a:t>
            </a:r>
            <a:r>
              <a:rPr lang="es-ES_tradnl" sz="1200" b="0" i="0" noProof="1" smtClean="0">
                <a:solidFill>
                  <a:schemeClr val="tx1"/>
                </a:solidFill>
                <a:effectLst/>
                <a:latin typeface="Segoe UI"/>
                <a:ea typeface="Calibri"/>
                <a:cs typeface="Times New Roman"/>
              </a:rPr>
              <a:t>.</a:t>
            </a:r>
          </a:p>
          <a:p>
            <a:pPr marL="740664" marR="0" lvl="1" indent="-283464" algn="l" defTabSz="914400">
              <a:lnSpc>
                <a:spcPct val="115000"/>
              </a:lnSpc>
              <a:spcBef>
                <a:spcPts val="600"/>
              </a:spcBef>
              <a:spcAft>
                <a:spcPts val="0"/>
              </a:spcAft>
              <a:buClr>
                <a:schemeClr val="tx1"/>
              </a:buClr>
              <a:buFont typeface="Arial"/>
              <a:buChar char="•"/>
            </a:pPr>
            <a:r>
              <a:rPr lang="es-ES_tradnl" sz="1200" b="0" i="0" noProof="1" smtClean="0">
                <a:solidFill>
                  <a:schemeClr val="tx1"/>
                </a:solidFill>
                <a:effectLst/>
                <a:latin typeface="Segoe UI"/>
                <a:ea typeface="Calibri"/>
                <a:cs typeface="Times New Roman"/>
              </a:rPr>
              <a:t>Tamaño:</a:t>
            </a:r>
            <a:r>
              <a:rPr lang="es-ES_tradnl" sz="1200" b="0" i="0" noProof="1" smtClean="0">
                <a:solidFill>
                  <a:schemeClr val="tx1"/>
                </a:solidFill>
                <a:latin typeface="Segoe UI"/>
                <a:ea typeface="Calibri"/>
                <a:cs typeface="Times New Roman"/>
              </a:rPr>
              <a:t> </a:t>
            </a:r>
            <a:r>
              <a:rPr lang="es-ES_tradnl" sz="1200" b="1" i="0" noProof="1" smtClean="0">
                <a:solidFill>
                  <a:schemeClr val="tx1"/>
                </a:solidFill>
                <a:effectLst/>
                <a:latin typeface="Segoe UI"/>
                <a:ea typeface="Calibri"/>
                <a:cs typeface="Times New Roman"/>
              </a:rPr>
              <a:t>100%</a:t>
            </a:r>
            <a:r>
              <a:rPr lang="es-ES_tradnl" sz="1200" b="0" i="0" noProof="1" smtClean="0">
                <a:solidFill>
                  <a:schemeClr val="tx1"/>
                </a:solidFill>
                <a:effectLst/>
                <a:latin typeface="Segoe UI"/>
                <a:ea typeface="Calibri"/>
                <a:cs typeface="Times New Roman"/>
              </a:rPr>
              <a:t>.</a:t>
            </a:r>
          </a:p>
          <a:p>
            <a:pPr marL="740664" marR="0" lvl="1" indent="-283464" algn="l" defTabSz="914400">
              <a:lnSpc>
                <a:spcPct val="115000"/>
              </a:lnSpc>
              <a:spcBef>
                <a:spcPts val="600"/>
              </a:spcBef>
              <a:spcAft>
                <a:spcPts val="0"/>
              </a:spcAft>
              <a:buClr>
                <a:schemeClr val="tx1"/>
              </a:buClr>
              <a:buFont typeface="Arial"/>
              <a:buChar char="•"/>
            </a:pPr>
            <a:r>
              <a:rPr lang="es-ES_tradnl" sz="1200" b="0" i="0" noProof="1" smtClean="0">
                <a:solidFill>
                  <a:schemeClr val="tx1"/>
                </a:solidFill>
                <a:effectLst/>
                <a:latin typeface="Segoe UI"/>
                <a:ea typeface="Calibri"/>
                <a:cs typeface="Times New Roman"/>
              </a:rPr>
              <a:t>Desenfoque:</a:t>
            </a:r>
            <a:r>
              <a:rPr lang="es-ES_tradnl" sz="1200" b="0" i="0" noProof="1" smtClean="0">
                <a:solidFill>
                  <a:schemeClr val="tx1"/>
                </a:solidFill>
                <a:latin typeface="Segoe UI"/>
                <a:ea typeface="Calibri"/>
                <a:cs typeface="Times New Roman"/>
              </a:rPr>
              <a:t> </a:t>
            </a:r>
            <a:r>
              <a:rPr lang="es-ES_tradnl" sz="1200" b="1" i="0" noProof="1" smtClean="0">
                <a:solidFill>
                  <a:schemeClr val="tx1"/>
                </a:solidFill>
                <a:effectLst/>
                <a:latin typeface="Segoe UI"/>
                <a:ea typeface="Calibri"/>
                <a:cs typeface="Times New Roman"/>
              </a:rPr>
              <a:t>20 pt</a:t>
            </a:r>
            <a:r>
              <a:rPr lang="es-ES_tradnl" sz="1200" b="0" i="0" noProof="1" smtClean="0">
                <a:solidFill>
                  <a:schemeClr val="tx1"/>
                </a:solidFill>
                <a:effectLst/>
                <a:latin typeface="Segoe UI"/>
                <a:ea typeface="Calibri"/>
                <a:cs typeface="Times New Roman"/>
              </a:rPr>
              <a:t>.</a:t>
            </a:r>
          </a:p>
          <a:p>
            <a:pPr marL="740664" marR="0" lvl="1" indent="-283464" algn="l" defTabSz="914400">
              <a:lnSpc>
                <a:spcPct val="115000"/>
              </a:lnSpc>
              <a:spcBef>
                <a:spcPts val="600"/>
              </a:spcBef>
              <a:spcAft>
                <a:spcPts val="0"/>
              </a:spcAft>
              <a:buClr>
                <a:schemeClr val="tx1"/>
              </a:buClr>
              <a:buFont typeface="Arial"/>
              <a:buChar char="•"/>
            </a:pPr>
            <a:r>
              <a:rPr lang="es-ES_tradnl" sz="1200" b="0" i="0" noProof="1" smtClean="0">
                <a:solidFill>
                  <a:schemeClr val="tx1"/>
                </a:solidFill>
                <a:effectLst/>
                <a:latin typeface="Segoe UI"/>
                <a:ea typeface="Calibri"/>
                <a:cs typeface="Times New Roman"/>
              </a:rPr>
              <a:t>Ángulo:</a:t>
            </a:r>
            <a:r>
              <a:rPr lang="es-ES_tradnl" sz="1200" b="0" i="0" noProof="1" smtClean="0">
                <a:solidFill>
                  <a:schemeClr val="tx1"/>
                </a:solidFill>
                <a:latin typeface="Segoe UI"/>
                <a:ea typeface="Calibri"/>
                <a:cs typeface="Times New Roman"/>
              </a:rPr>
              <a:t> </a:t>
            </a:r>
            <a:r>
              <a:rPr lang="es-ES_tradnl" sz="1200" b="1" i="0" noProof="1" smtClean="0">
                <a:solidFill>
                  <a:schemeClr val="tx1"/>
                </a:solidFill>
                <a:effectLst/>
                <a:latin typeface="Segoe UI"/>
                <a:ea typeface="Calibri"/>
                <a:cs typeface="Times New Roman"/>
              </a:rPr>
              <a:t>0° Grados</a:t>
            </a:r>
            <a:r>
              <a:rPr lang="es-ES_tradnl" sz="1200" b="0" i="0" noProof="1" smtClean="0">
                <a:solidFill>
                  <a:schemeClr val="tx1"/>
                </a:solidFill>
                <a:effectLst/>
                <a:latin typeface="Segoe UI"/>
                <a:ea typeface="Calibri"/>
                <a:cs typeface="Times New Roman"/>
              </a:rPr>
              <a:t>.</a:t>
            </a:r>
          </a:p>
          <a:p>
            <a:pPr marL="740664" marR="0" lvl="1" indent="-283464" algn="l" defTabSz="914400">
              <a:lnSpc>
                <a:spcPct val="115000"/>
              </a:lnSpc>
              <a:spcBef>
                <a:spcPts val="600"/>
              </a:spcBef>
              <a:spcAft>
                <a:spcPts val="0"/>
              </a:spcAft>
              <a:buClr>
                <a:schemeClr val="tx1"/>
              </a:buClr>
              <a:buFont typeface="Arial"/>
              <a:buChar char="•"/>
            </a:pPr>
            <a:r>
              <a:rPr lang="es-ES_tradnl" sz="1200" b="0" i="0" noProof="1" smtClean="0">
                <a:solidFill>
                  <a:schemeClr val="tx1"/>
                </a:solidFill>
                <a:effectLst/>
                <a:latin typeface="Segoe UI"/>
                <a:ea typeface="Calibri"/>
                <a:cs typeface="Times New Roman"/>
              </a:rPr>
              <a:t>Distancia:</a:t>
            </a:r>
            <a:r>
              <a:rPr lang="es-ES_tradnl" sz="1200" b="0" i="0" noProof="1" smtClean="0">
                <a:solidFill>
                  <a:schemeClr val="tx1"/>
                </a:solidFill>
                <a:latin typeface="Segoe UI"/>
                <a:ea typeface="Calibri"/>
                <a:cs typeface="Times New Roman"/>
              </a:rPr>
              <a:t> </a:t>
            </a:r>
            <a:r>
              <a:rPr lang="es-ES_tradnl" sz="1200" b="1" i="0" noProof="1" smtClean="0">
                <a:solidFill>
                  <a:schemeClr val="tx1"/>
                </a:solidFill>
                <a:effectLst/>
                <a:latin typeface="Segoe UI"/>
                <a:ea typeface="Calibri"/>
                <a:cs typeface="Times New Roman"/>
              </a:rPr>
              <a:t>3 pt</a:t>
            </a:r>
            <a:r>
              <a:rPr lang="es-ES_tradnl" sz="1200" b="0" i="0" noProof="1" smtClean="0">
                <a:solidFill>
                  <a:schemeClr val="tx1"/>
                </a:solidFill>
                <a:effectLst/>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startAt="12"/>
            </a:pPr>
            <a:r>
              <a:rPr lang="es-ES_tradnl" sz="1200" b="0" i="0" noProof="1" smtClean="0">
                <a:solidFill>
                  <a:schemeClr val="tx1"/>
                </a:solidFill>
                <a:effectLst/>
                <a:latin typeface="Segoe UI"/>
                <a:ea typeface="Calibri"/>
                <a:cs typeface="Times New Roman"/>
              </a:rPr>
              <a:t>En el cuadro de diálogo </a:t>
            </a:r>
            <a:r>
              <a:rPr lang="es-ES_tradnl" sz="1200" b="1" i="0" noProof="1" smtClean="0">
                <a:solidFill>
                  <a:schemeClr val="tx1"/>
                </a:solidFill>
                <a:effectLst/>
                <a:latin typeface="Segoe UI"/>
                <a:ea typeface="Calibri"/>
                <a:cs typeface="Times New Roman"/>
              </a:rPr>
              <a:t>Formato de vídeo</a:t>
            </a:r>
            <a:r>
              <a:rPr lang="es-ES_tradnl" sz="1200" b="0" i="0" noProof="1" smtClean="0">
                <a:solidFill>
                  <a:schemeClr val="tx1"/>
                </a:solidFill>
                <a:effectLst/>
                <a:latin typeface="Segoe UI"/>
                <a:ea typeface="Calibri"/>
                <a:cs typeface="Times New Roman"/>
              </a:rPr>
              <a:t>, haga clic en </a:t>
            </a:r>
            <a:r>
              <a:rPr lang="es-ES_tradnl" sz="1200" b="1" i="0" noProof="1" smtClean="0">
                <a:solidFill>
                  <a:schemeClr val="tx1"/>
                </a:solidFill>
                <a:effectLst/>
                <a:latin typeface="Segoe UI"/>
                <a:ea typeface="Calibri"/>
                <a:cs typeface="Times New Roman"/>
              </a:rPr>
              <a:t>Formato 3D</a:t>
            </a:r>
            <a:r>
              <a:rPr lang="es-ES_tradnl" sz="1200" b="0" i="0" noProof="1" smtClean="0">
                <a:solidFill>
                  <a:schemeClr val="tx1"/>
                </a:solidFill>
                <a:effectLst/>
                <a:latin typeface="Segoe UI"/>
                <a:ea typeface="Calibri"/>
                <a:cs typeface="Times New Roman"/>
              </a:rPr>
              <a:t> en el panel izquierdo.</a:t>
            </a:r>
            <a:r>
              <a:rPr lang="es-ES_tradnl" sz="1200" b="0" i="0" noProof="1" smtClean="0">
                <a:solidFill>
                  <a:schemeClr val="tx1"/>
                </a:solidFill>
                <a:latin typeface="Segoe UI"/>
                <a:ea typeface="Calibri"/>
                <a:cs typeface="Times New Roman"/>
              </a:rPr>
              <a:t>  </a:t>
            </a:r>
            <a:r>
              <a:rPr lang="es-ES_tradnl" sz="1200" b="0" i="0" noProof="1" smtClean="0">
                <a:solidFill>
                  <a:schemeClr val="tx1"/>
                </a:solidFill>
                <a:effectLst/>
                <a:latin typeface="Segoe UI"/>
                <a:ea typeface="Calibri"/>
                <a:cs typeface="Times New Roman"/>
              </a:rPr>
              <a:t>En </a:t>
            </a:r>
            <a:r>
              <a:rPr lang="es-ES_tradnl" sz="1200" b="1" i="0" noProof="1" smtClean="0">
                <a:solidFill>
                  <a:schemeClr val="tx1"/>
                </a:solidFill>
                <a:effectLst/>
                <a:latin typeface="Segoe UI"/>
                <a:ea typeface="Calibri"/>
                <a:cs typeface="Times New Roman"/>
              </a:rPr>
              <a:t>Formato 3D</a:t>
            </a:r>
            <a:r>
              <a:rPr lang="es-ES_tradnl" sz="1200" b="0" i="0" noProof="1" smtClean="0">
                <a:solidFill>
                  <a:schemeClr val="tx1"/>
                </a:solidFill>
                <a:effectLst/>
                <a:latin typeface="Segoe UI"/>
                <a:ea typeface="Calibri"/>
                <a:cs typeface="Times New Roman"/>
              </a:rPr>
              <a:t> en el panel derecho, en </a:t>
            </a:r>
            <a:r>
              <a:rPr lang="es-ES_tradnl" sz="1200" b="1" i="0" noProof="1" smtClean="0">
                <a:solidFill>
                  <a:schemeClr val="tx1"/>
                </a:solidFill>
                <a:effectLst/>
                <a:latin typeface="Segoe UI"/>
                <a:ea typeface="Calibri"/>
                <a:cs typeface="Times New Roman"/>
              </a:rPr>
              <a:t>Bisel</a:t>
            </a:r>
            <a:r>
              <a:rPr lang="es-ES_tradnl" sz="1200" b="0" i="0" noProof="1" smtClean="0">
                <a:solidFill>
                  <a:schemeClr val="tx1"/>
                </a:solidFill>
                <a:effectLst/>
                <a:latin typeface="Segoe UI"/>
                <a:ea typeface="Calibri"/>
                <a:cs typeface="Times New Roman"/>
              </a:rPr>
              <a:t>, haga clic en la flecha situada a la derecha de </a:t>
            </a:r>
            <a:r>
              <a:rPr lang="es-ES_tradnl" sz="1200" b="1" i="0" noProof="1" smtClean="0">
                <a:solidFill>
                  <a:schemeClr val="tx1"/>
                </a:solidFill>
                <a:effectLst/>
                <a:latin typeface="Segoe UI"/>
                <a:ea typeface="Calibri"/>
                <a:cs typeface="Times New Roman"/>
              </a:rPr>
              <a:t>Superior</a:t>
            </a:r>
            <a:r>
              <a:rPr lang="es-ES_tradnl" sz="1200" b="0" i="0" noProof="1" smtClean="0">
                <a:solidFill>
                  <a:schemeClr val="tx1"/>
                </a:solidFill>
                <a:effectLst/>
                <a:latin typeface="Segoe UI"/>
                <a:ea typeface="Calibri"/>
                <a:cs typeface="Times New Roman"/>
              </a:rPr>
              <a:t> y en </a:t>
            </a:r>
            <a:r>
              <a:rPr lang="es-ES_tradnl" sz="1200" b="1" i="0" noProof="1" smtClean="0">
                <a:solidFill>
                  <a:schemeClr val="tx1"/>
                </a:solidFill>
                <a:effectLst/>
                <a:latin typeface="Segoe UI"/>
                <a:ea typeface="Calibri"/>
                <a:cs typeface="Times New Roman"/>
              </a:rPr>
              <a:t>Bisel</a:t>
            </a:r>
            <a:r>
              <a:rPr lang="es-ES_tradnl" sz="1200" b="0" i="0" noProof="1" smtClean="0">
                <a:solidFill>
                  <a:schemeClr val="tx1"/>
                </a:solidFill>
                <a:effectLst/>
                <a:latin typeface="Segoe UI"/>
                <a:ea typeface="Calibri"/>
                <a:cs typeface="Times New Roman"/>
              </a:rPr>
              <a:t> elija</a:t>
            </a:r>
            <a:r>
              <a:rPr lang="es-ES_tradnl" sz="1200" b="1" i="0" noProof="1" smtClean="0">
                <a:solidFill>
                  <a:schemeClr val="tx1"/>
                </a:solidFill>
                <a:effectLst/>
                <a:latin typeface="Segoe UI"/>
                <a:ea typeface="Calibri"/>
                <a:cs typeface="Times New Roman"/>
              </a:rPr>
              <a:t>Círculo </a:t>
            </a:r>
            <a:r>
              <a:rPr lang="es-ES_tradnl" sz="1200" b="0" i="0" noProof="1" smtClean="0">
                <a:solidFill>
                  <a:schemeClr val="tx1"/>
                </a:solidFill>
                <a:effectLst/>
                <a:latin typeface="Segoe UI"/>
                <a:ea typeface="Calibri"/>
                <a:cs typeface="Times New Roman"/>
              </a:rPr>
              <a:t>(primera opción, primera fila)</a:t>
            </a:r>
            <a:r>
              <a:rPr lang="es-ES_tradnl" sz="1200" b="0" i="0" baseline="0" noProof="1" smtClean="0">
                <a:solidFill>
                  <a:schemeClr val="tx1"/>
                </a:solidFill>
                <a:effectLst/>
                <a:latin typeface="Segoe UI"/>
                <a:ea typeface="Calibri"/>
                <a:cs typeface="Times New Roman"/>
              </a:rPr>
              <a:t> y, a continuación, cierre el cuadro de diálogo </a:t>
            </a:r>
            <a:r>
              <a:rPr lang="es-ES_tradnl" sz="1200" b="1" i="0" baseline="0" noProof="1" smtClean="0">
                <a:solidFill>
                  <a:schemeClr val="tx1"/>
                </a:solidFill>
                <a:effectLst/>
                <a:latin typeface="Segoe UI"/>
                <a:ea typeface="Calibri"/>
                <a:cs typeface="Times New Roman"/>
              </a:rPr>
              <a:t>Dar formato a vídeo</a:t>
            </a:r>
            <a:r>
              <a:rPr lang="es-ES_tradnl" sz="1200" b="0" i="0" baseline="0" noProof="1" smtClean="0">
                <a:solidFill>
                  <a:schemeClr val="tx1"/>
                </a:solidFill>
                <a:effectLst/>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startAt="12"/>
            </a:pPr>
            <a:r>
              <a:rPr lang="es-ES_tradnl" sz="1200" b="0" i="0" noProof="1" smtClean="0">
                <a:solidFill>
                  <a:schemeClr val="tx1"/>
                </a:solidFill>
                <a:effectLst/>
                <a:latin typeface="Segoe UI"/>
                <a:ea typeface="Calibri"/>
                <a:cs typeface="Times New Roman"/>
              </a:rPr>
              <a:t>Seleccione el vídeo en la ficha </a:t>
            </a:r>
            <a:r>
              <a:rPr lang="es-ES_tradnl" sz="1200" b="1" i="0" noProof="1" smtClean="0">
                <a:solidFill>
                  <a:schemeClr val="tx1"/>
                </a:solidFill>
                <a:effectLst/>
                <a:latin typeface="Segoe UI"/>
                <a:ea typeface="Calibri"/>
                <a:cs typeface="Times New Roman"/>
              </a:rPr>
              <a:t>Animaciones</a:t>
            </a:r>
            <a:r>
              <a:rPr lang="es-ES_tradnl" sz="1200" b="0" i="0" noProof="1" smtClean="0">
                <a:solidFill>
                  <a:schemeClr val="tx1"/>
                </a:solidFill>
                <a:effectLst/>
                <a:latin typeface="Segoe UI"/>
                <a:ea typeface="Calibri"/>
                <a:cs typeface="Times New Roman"/>
              </a:rPr>
              <a:t>, en el grupo </a:t>
            </a:r>
            <a:r>
              <a:rPr lang="es-ES_tradnl" sz="1200" b="1" i="0" noProof="1" smtClean="0">
                <a:solidFill>
                  <a:schemeClr val="tx1"/>
                </a:solidFill>
                <a:effectLst/>
                <a:latin typeface="Segoe UI"/>
                <a:ea typeface="Calibri"/>
                <a:cs typeface="Times New Roman"/>
              </a:rPr>
              <a:t>Intervalos</a:t>
            </a:r>
            <a:r>
              <a:rPr lang="es-ES_tradnl" sz="1200" b="0" i="0" noProof="1" smtClean="0">
                <a:solidFill>
                  <a:schemeClr val="tx1"/>
                </a:solidFill>
                <a:effectLst/>
                <a:latin typeface="Segoe UI"/>
                <a:ea typeface="Calibri"/>
                <a:cs typeface="Times New Roman"/>
              </a:rPr>
              <a:t>, a la derecha de </a:t>
            </a:r>
            <a:r>
              <a:rPr lang="es-ES_tradnl" sz="1200" b="1" i="0" noProof="1" smtClean="0">
                <a:solidFill>
                  <a:schemeClr val="tx1"/>
                </a:solidFill>
                <a:effectLst/>
                <a:latin typeface="Segoe UI"/>
                <a:ea typeface="Calibri"/>
                <a:cs typeface="Times New Roman"/>
              </a:rPr>
              <a:t>Inicio</a:t>
            </a:r>
            <a:r>
              <a:rPr lang="es-ES_tradnl" sz="1200" b="0" i="0" noProof="1" smtClean="0">
                <a:solidFill>
                  <a:schemeClr val="tx1"/>
                </a:solidFill>
                <a:effectLst/>
                <a:latin typeface="Segoe UI"/>
                <a:ea typeface="Calibri"/>
                <a:cs typeface="Times New Roman"/>
              </a:rPr>
              <a:t>, elija </a:t>
            </a:r>
            <a:r>
              <a:rPr lang="es-ES_tradnl" sz="1200" b="1" i="0" noProof="1" smtClean="0">
                <a:solidFill>
                  <a:schemeClr val="tx1"/>
                </a:solidFill>
                <a:effectLst/>
                <a:latin typeface="Segoe UI"/>
                <a:ea typeface="Calibri"/>
                <a:cs typeface="Times New Roman"/>
              </a:rPr>
              <a:t>Con la anterior.</a:t>
            </a:r>
          </a:p>
          <a:p>
            <a:pPr marL="347472" marR="0" indent="-347472" algn="l" defTabSz="914400">
              <a:lnSpc>
                <a:spcPct val="115000"/>
              </a:lnSpc>
              <a:spcBef>
                <a:spcPts val="600"/>
              </a:spcBef>
              <a:spcAft>
                <a:spcPts val="0"/>
              </a:spcAft>
              <a:buFont typeface="Calibri"/>
              <a:buAutoNum type="arabicPeriod" startAt="12"/>
            </a:pPr>
            <a:r>
              <a:rPr lang="es-ES_tradnl" sz="1200" b="0" i="0" noProof="1" smtClean="0">
                <a:solidFill>
                  <a:schemeClr val="tx1"/>
                </a:solidFill>
                <a:effectLst/>
                <a:latin typeface="Segoe UI"/>
                <a:ea typeface="Calibri"/>
                <a:cs typeface="Times New Roman"/>
              </a:rPr>
              <a:t>En </a:t>
            </a:r>
            <a:r>
              <a:rPr lang="es-ES_tradnl" sz="1200" b="1" i="0" noProof="1" smtClean="0">
                <a:solidFill>
                  <a:schemeClr val="tx1"/>
                </a:solidFill>
                <a:effectLst/>
                <a:latin typeface="Segoe UI"/>
                <a:ea typeface="Calibri"/>
                <a:cs typeface="Times New Roman"/>
              </a:rPr>
              <a:t>Herramientas de vídeo</a:t>
            </a:r>
            <a:r>
              <a:rPr lang="es-ES_tradnl" sz="1200" b="0" i="0" noProof="1" smtClean="0">
                <a:solidFill>
                  <a:schemeClr val="tx1"/>
                </a:solidFill>
                <a:effectLst/>
                <a:latin typeface="Segoe UI"/>
                <a:ea typeface="Calibri"/>
                <a:cs typeface="Times New Roman"/>
              </a:rPr>
              <a:t>, en la ficha </a:t>
            </a:r>
            <a:r>
              <a:rPr lang="es-ES_tradnl" sz="1200" b="1" i="0" noProof="1" smtClean="0">
                <a:solidFill>
                  <a:schemeClr val="tx1"/>
                </a:solidFill>
                <a:effectLst/>
                <a:latin typeface="Segoe UI"/>
                <a:ea typeface="Calibri"/>
                <a:cs typeface="Times New Roman"/>
              </a:rPr>
              <a:t>Reproducción</a:t>
            </a:r>
            <a:r>
              <a:rPr lang="es-ES_tradnl" sz="1200" b="0" i="0" noProof="1" smtClean="0">
                <a:solidFill>
                  <a:schemeClr val="tx1"/>
                </a:solidFill>
                <a:effectLst/>
                <a:latin typeface="Segoe UI"/>
                <a:ea typeface="Calibri"/>
                <a:cs typeface="Times New Roman"/>
              </a:rPr>
              <a:t>, en el grupo </a:t>
            </a:r>
            <a:r>
              <a:rPr lang="es-ES_tradnl" sz="1200" b="1" i="0" noProof="1" smtClean="0">
                <a:solidFill>
                  <a:schemeClr val="tx1"/>
                </a:solidFill>
                <a:effectLst/>
                <a:latin typeface="Segoe UI"/>
                <a:ea typeface="Calibri"/>
                <a:cs typeface="Times New Roman"/>
              </a:rPr>
              <a:t>Opciones de vídeo</a:t>
            </a:r>
            <a:r>
              <a:rPr lang="es-ES_tradnl" sz="1200" b="0" i="0" noProof="1" smtClean="0">
                <a:solidFill>
                  <a:schemeClr val="tx1"/>
                </a:solidFill>
                <a:effectLst/>
                <a:latin typeface="Segoe UI"/>
                <a:ea typeface="Calibri"/>
                <a:cs typeface="Times New Roman"/>
              </a:rPr>
              <a:t>, </a:t>
            </a:r>
            <a:r>
              <a:rPr lang="es-ES_tradnl" sz="1200" b="1" i="0" noProof="1" smtClean="0">
                <a:solidFill>
                  <a:schemeClr val="tx1"/>
                </a:solidFill>
                <a:effectLst/>
                <a:latin typeface="Segoe UI"/>
                <a:ea typeface="Calibri"/>
                <a:cs typeface="Times New Roman"/>
              </a:rPr>
              <a:t>seleccione Repetir la reproducción hasta su interrupción.</a:t>
            </a:r>
          </a:p>
          <a:p>
            <a:pPr marL="457200" marR="0" indent="0" algn="l" defTabSz="914400">
              <a:lnSpc>
                <a:spcPct val="115000"/>
              </a:lnSpc>
              <a:spcBef>
                <a:spcPts val="600"/>
              </a:spcBef>
              <a:spcAft>
                <a:spcPts val="0"/>
              </a:spcAft>
              <a:buNone/>
            </a:pPr>
            <a:r>
              <a:rPr lang="es-ES_tradnl" sz="1200" b="0" i="0" noProof="1" smtClean="0">
                <a:solidFill>
                  <a:schemeClr val="tx1"/>
                </a:solidFill>
                <a:latin typeface="Segoe UI"/>
                <a:ea typeface="Calibri"/>
                <a:cs typeface="Times New Roman"/>
              </a:rPr>
              <a:t> </a:t>
            </a:r>
          </a:p>
          <a:p>
            <a:pPr marL="228600" marR="0" indent="0" algn="l" defTabSz="914400">
              <a:lnSpc>
                <a:spcPct val="115000"/>
              </a:lnSpc>
              <a:spcBef>
                <a:spcPts val="600"/>
              </a:spcBef>
              <a:spcAft>
                <a:spcPts val="0"/>
              </a:spcAft>
              <a:buNone/>
            </a:pPr>
            <a:r>
              <a:rPr lang="es-ES_tradnl" sz="1200" b="0" i="0" noProof="1" smtClean="0">
                <a:solidFill>
                  <a:schemeClr val="tx1"/>
                </a:solidFill>
                <a:effectLst/>
                <a:latin typeface="Segoe UI"/>
                <a:ea typeface="Calibri"/>
                <a:cs typeface="Times New Roman"/>
              </a:rPr>
              <a:t>Para reproducir los efectos de formas en esta diapositiva, lleve a cabo lo siguiente:</a:t>
            </a:r>
          </a:p>
          <a:p>
            <a:pPr marL="347472" marR="0" indent="-347472" algn="l" defTabSz="914400">
              <a:lnSpc>
                <a:spcPct val="115000"/>
              </a:lnSpc>
              <a:spcBef>
                <a:spcPts val="600"/>
              </a:spcBef>
              <a:spcAft>
                <a:spcPts val="0"/>
              </a:spcAft>
              <a:buFont typeface="Calibri"/>
              <a:buAutoNum type="arabicPeriod"/>
            </a:pPr>
            <a:r>
              <a:rPr lang="es-ES_tradnl" sz="1200" b="0" i="0" noProof="1" smtClean="0">
                <a:solidFill>
                  <a:schemeClr val="tx1"/>
                </a:solidFill>
                <a:effectLst/>
                <a:latin typeface="Segoe UI"/>
                <a:ea typeface="Calibri"/>
                <a:cs typeface="Times New Roman"/>
              </a:rPr>
              <a:t>En la ficha </a:t>
            </a:r>
            <a:r>
              <a:rPr lang="es-ES_tradnl" sz="1200" b="1" i="0" noProof="1" smtClean="0">
                <a:solidFill>
                  <a:schemeClr val="tx1"/>
                </a:solidFill>
                <a:effectLst/>
                <a:latin typeface="Segoe UI"/>
                <a:ea typeface="Calibri"/>
                <a:cs typeface="Times New Roman"/>
              </a:rPr>
              <a:t>Inicio</a:t>
            </a:r>
            <a:r>
              <a:rPr lang="es-ES_tradnl" sz="1200" b="0" i="0" noProof="1" smtClean="0">
                <a:solidFill>
                  <a:schemeClr val="tx1"/>
                </a:solidFill>
                <a:effectLst/>
                <a:latin typeface="Segoe UI"/>
                <a:ea typeface="Calibri"/>
                <a:cs typeface="Times New Roman"/>
              </a:rPr>
              <a:t>, en el grupo </a:t>
            </a:r>
            <a:r>
              <a:rPr lang="es-ES_tradnl" sz="1200" b="1" i="0" noProof="1" smtClean="0">
                <a:solidFill>
                  <a:schemeClr val="tx1"/>
                </a:solidFill>
                <a:effectLst/>
                <a:latin typeface="Segoe UI"/>
                <a:ea typeface="Calibri"/>
                <a:cs typeface="Times New Roman"/>
              </a:rPr>
              <a:t>Dibujo</a:t>
            </a:r>
            <a:r>
              <a:rPr lang="es-ES_tradnl" sz="1200" b="0" i="0" noProof="1" smtClean="0">
                <a:solidFill>
                  <a:schemeClr val="tx1"/>
                </a:solidFill>
                <a:effectLst/>
                <a:latin typeface="Segoe UI"/>
                <a:ea typeface="Calibri"/>
                <a:cs typeface="Times New Roman"/>
              </a:rPr>
              <a:t>, haga clic en </a:t>
            </a:r>
            <a:r>
              <a:rPr lang="es-ES_tradnl" sz="1200" b="1" i="0" noProof="1" smtClean="0">
                <a:solidFill>
                  <a:schemeClr val="tx1"/>
                </a:solidFill>
                <a:effectLst/>
                <a:latin typeface="Segoe UI"/>
                <a:ea typeface="Calibri"/>
                <a:cs typeface="Times New Roman"/>
              </a:rPr>
              <a:t>Formas</a:t>
            </a:r>
            <a:r>
              <a:rPr lang="es-ES_tradnl" sz="1200" b="0" i="0" noProof="1" smtClean="0">
                <a:solidFill>
                  <a:schemeClr val="tx1"/>
                </a:solidFill>
                <a:effectLst/>
                <a:latin typeface="Segoe UI"/>
                <a:ea typeface="Calibri"/>
                <a:cs typeface="Times New Roman"/>
              </a:rPr>
              <a:t> y, a continuación, en </a:t>
            </a:r>
            <a:r>
              <a:rPr lang="es-ES_tradnl" sz="1200" b="1" i="0" noProof="1" smtClean="0">
                <a:solidFill>
                  <a:schemeClr val="tx1"/>
                </a:solidFill>
                <a:effectLst/>
                <a:latin typeface="Segoe UI"/>
                <a:ea typeface="Calibri"/>
                <a:cs typeface="Times New Roman"/>
              </a:rPr>
              <a:t>Formas básicas</a:t>
            </a:r>
            <a:r>
              <a:rPr lang="es-ES_tradnl" sz="1200" b="0" i="0" noProof="1" smtClean="0">
                <a:solidFill>
                  <a:schemeClr val="tx1"/>
                </a:solidFill>
                <a:effectLst/>
                <a:latin typeface="Segoe UI"/>
                <a:ea typeface="Calibri"/>
                <a:cs typeface="Times New Roman"/>
              </a:rPr>
              <a:t> haga clic en </a:t>
            </a:r>
            <a:r>
              <a:rPr lang="es-ES_tradnl" sz="1200" b="1" i="0" noProof="1" smtClean="0">
                <a:solidFill>
                  <a:schemeClr val="tx1"/>
                </a:solidFill>
                <a:effectLst/>
                <a:latin typeface="Segoe UI"/>
                <a:ea typeface="Calibri"/>
                <a:cs typeface="Times New Roman"/>
              </a:rPr>
              <a:t>Arco</a:t>
            </a:r>
            <a:r>
              <a:rPr lang="es-ES_tradnl" sz="1200" b="0" i="0" noProof="1" smtClean="0">
                <a:solidFill>
                  <a:schemeClr val="tx1"/>
                </a:solidFill>
                <a:effectLst/>
                <a:latin typeface="Segoe UI"/>
                <a:ea typeface="Calibri"/>
                <a:cs typeface="Times New Roman"/>
              </a:rPr>
              <a:t> (tercera fila, duodécima opción de la izquierda).</a:t>
            </a:r>
            <a:r>
              <a:rPr lang="es-ES_tradnl" sz="1200" b="0" i="0" noProof="1" smtClean="0">
                <a:solidFill>
                  <a:schemeClr val="tx1"/>
                </a:solidFill>
                <a:latin typeface="Segoe UI"/>
                <a:ea typeface="Calibri"/>
                <a:cs typeface="Times New Roman"/>
              </a:rPr>
              <a:t> </a:t>
            </a:r>
            <a:r>
              <a:rPr lang="es-ES_tradnl" sz="1200" b="0" i="0" noProof="1" smtClean="0">
                <a:solidFill>
                  <a:schemeClr val="tx1"/>
                </a:solidFill>
                <a:effectLst/>
                <a:latin typeface="Segoe UI"/>
                <a:ea typeface="Calibri"/>
                <a:cs typeface="Times New Roman"/>
              </a:rPr>
              <a:t>En la diapositiva, arrastre para dibujar un arco.</a:t>
            </a:r>
          </a:p>
          <a:p>
            <a:pPr marL="347472" marR="0" indent="-347472" algn="l" defTabSz="914400">
              <a:lnSpc>
                <a:spcPct val="115000"/>
              </a:lnSpc>
              <a:spcBef>
                <a:spcPts val="600"/>
              </a:spcBef>
              <a:spcAft>
                <a:spcPts val="0"/>
              </a:spcAft>
              <a:buFont typeface="Calibri"/>
              <a:buAutoNum type="arabicPeriod"/>
            </a:pPr>
            <a:r>
              <a:rPr lang="es-ES_tradnl" sz="1200" b="0" i="0" noProof="1" smtClean="0">
                <a:solidFill>
                  <a:schemeClr val="tx1"/>
                </a:solidFill>
                <a:effectLst/>
                <a:latin typeface="Segoe UI"/>
                <a:ea typeface="Calibri"/>
                <a:cs typeface="Times New Roman"/>
              </a:rPr>
              <a:t>Arrastre el </a:t>
            </a:r>
            <a:r>
              <a:rPr lang="es-ES_tradnl" sz="1200" b="1" i="0" noProof="1" smtClean="0">
                <a:solidFill>
                  <a:schemeClr val="tx1"/>
                </a:solidFill>
                <a:effectLst/>
                <a:latin typeface="Segoe UI"/>
                <a:ea typeface="Calibri"/>
                <a:cs typeface="Times New Roman"/>
              </a:rPr>
              <a:t>controlador de ajuste amarillo </a:t>
            </a:r>
            <a:r>
              <a:rPr lang="es-ES_tradnl" sz="1200" b="0" i="0" noProof="1" smtClean="0">
                <a:solidFill>
                  <a:schemeClr val="tx1"/>
                </a:solidFill>
                <a:effectLst/>
                <a:latin typeface="Segoe UI"/>
                <a:ea typeface="Calibri"/>
                <a:cs typeface="Times New Roman"/>
              </a:rPr>
              <a:t> derecho hasta la parte inferior central para crear un semicírculo.</a:t>
            </a:r>
            <a:r>
              <a:rPr lang="es-ES_tradnl" sz="1200" b="0" i="0" noProof="1" smtClean="0">
                <a:solidFill>
                  <a:schemeClr val="tx1"/>
                </a:solidFill>
                <a:latin typeface="Segoe UI"/>
                <a:ea typeface="Calibri"/>
                <a:cs typeface="Times New Roman"/>
              </a:rPr>
              <a:t> </a:t>
            </a:r>
          </a:p>
          <a:p>
            <a:pPr marL="347472" marR="0" indent="-347472" algn="l" defTabSz="914400">
              <a:lnSpc>
                <a:spcPct val="115000"/>
              </a:lnSpc>
              <a:spcBef>
                <a:spcPts val="600"/>
              </a:spcBef>
              <a:spcAft>
                <a:spcPts val="0"/>
              </a:spcAft>
              <a:buFont typeface="Calibri"/>
              <a:buAutoNum type="arabicPeriod"/>
            </a:pPr>
            <a:r>
              <a:rPr lang="es-ES_tradnl" sz="1200" b="0" i="0" noProof="1" smtClean="0">
                <a:solidFill>
                  <a:schemeClr val="tx1"/>
                </a:solidFill>
                <a:effectLst/>
                <a:latin typeface="Segoe UI"/>
                <a:ea typeface="Calibri"/>
                <a:cs typeface="Times New Roman"/>
              </a:rPr>
              <a:t>Seleccione el arco.</a:t>
            </a:r>
            <a:r>
              <a:rPr lang="es-ES_tradnl" sz="1200" b="0" i="0" noProof="1" smtClean="0">
                <a:solidFill>
                  <a:schemeClr val="tx1"/>
                </a:solidFill>
                <a:latin typeface="Segoe UI"/>
                <a:ea typeface="Calibri"/>
                <a:cs typeface="Times New Roman"/>
              </a:rPr>
              <a:t> </a:t>
            </a:r>
            <a:r>
              <a:rPr lang="es-ES_tradnl" sz="1200" b="0" i="0" noProof="1" smtClean="0">
                <a:solidFill>
                  <a:schemeClr val="tx1"/>
                </a:solidFill>
                <a:effectLst/>
                <a:latin typeface="Segoe UI"/>
                <a:ea typeface="Calibri"/>
                <a:cs typeface="Times New Roman"/>
              </a:rPr>
              <a:t>En </a:t>
            </a:r>
            <a:r>
              <a:rPr lang="es-ES_tradnl" sz="1200" b="1" i="0" noProof="1" smtClean="0">
                <a:solidFill>
                  <a:schemeClr val="tx1"/>
                </a:solidFill>
                <a:effectLst/>
                <a:latin typeface="Segoe UI"/>
                <a:ea typeface="Calibri"/>
                <a:cs typeface="Times New Roman"/>
              </a:rPr>
              <a:t>Herramientas de dibujo</a:t>
            </a:r>
            <a:r>
              <a:rPr lang="es-ES_tradnl" sz="1200" b="0" i="0" noProof="1" smtClean="0">
                <a:solidFill>
                  <a:schemeClr val="tx1"/>
                </a:solidFill>
                <a:effectLst/>
                <a:latin typeface="Segoe UI"/>
                <a:ea typeface="Calibri"/>
                <a:cs typeface="Times New Roman"/>
              </a:rPr>
              <a:t>, en la ficha </a:t>
            </a:r>
            <a:r>
              <a:rPr lang="es-ES_tradnl" sz="1200" b="1" i="0" noProof="1" smtClean="0">
                <a:solidFill>
                  <a:schemeClr val="tx1"/>
                </a:solidFill>
                <a:effectLst/>
                <a:latin typeface="Segoe UI"/>
                <a:ea typeface="Calibri"/>
                <a:cs typeface="Times New Roman"/>
              </a:rPr>
              <a:t>Formato</a:t>
            </a:r>
            <a:r>
              <a:rPr lang="es-ES_tradnl" sz="1200" b="0" i="0" noProof="1" smtClean="0">
                <a:solidFill>
                  <a:schemeClr val="tx1"/>
                </a:solidFill>
                <a:effectLst/>
                <a:latin typeface="Segoe UI"/>
                <a:ea typeface="Calibri"/>
                <a:cs typeface="Times New Roman"/>
              </a:rPr>
              <a:t>, en el grupo </a:t>
            </a:r>
            <a:r>
              <a:rPr lang="es-ES_tradnl" sz="1200" b="1" i="0" noProof="1" smtClean="0">
                <a:solidFill>
                  <a:schemeClr val="tx1"/>
                </a:solidFill>
                <a:effectLst/>
                <a:latin typeface="Segoe UI"/>
                <a:ea typeface="Calibri"/>
                <a:cs typeface="Times New Roman"/>
              </a:rPr>
              <a:t>Tamaño</a:t>
            </a:r>
            <a:r>
              <a:rPr lang="es-ES_tradnl" sz="1200" b="0" i="0" noProof="1" smtClean="0">
                <a:solidFill>
                  <a:schemeClr val="tx1"/>
                </a:solidFill>
                <a:effectLst/>
                <a:latin typeface="Segoe UI"/>
                <a:ea typeface="Calibri"/>
                <a:cs typeface="Times New Roman"/>
              </a:rPr>
              <a:t>, lleve a cabo lo siguiente:</a:t>
            </a:r>
          </a:p>
          <a:p>
            <a:pPr marL="740664" marR="0" lvl="1" indent="-283464" algn="l" defTabSz="914400">
              <a:lnSpc>
                <a:spcPct val="115000"/>
              </a:lnSpc>
              <a:spcBef>
                <a:spcPts val="600"/>
              </a:spcBef>
              <a:spcAft>
                <a:spcPts val="0"/>
              </a:spcAft>
              <a:buClr>
                <a:schemeClr val="tx1"/>
              </a:buClr>
              <a:buFont typeface="Symbol"/>
              <a:buChar char=""/>
            </a:pPr>
            <a:r>
              <a:rPr lang="es-ES_tradnl" sz="1200" b="0" i="0" noProof="1" smtClean="0">
                <a:solidFill>
                  <a:schemeClr val="tx1"/>
                </a:solidFill>
                <a:effectLst/>
                <a:latin typeface="Segoe UI"/>
                <a:ea typeface="Calibri"/>
                <a:cs typeface="Times New Roman"/>
              </a:rPr>
              <a:t>En el cuadro </a:t>
            </a:r>
            <a:r>
              <a:rPr lang="es-ES_tradnl" sz="1200" b="1" i="0" noProof="1" smtClean="0">
                <a:solidFill>
                  <a:schemeClr val="tx1"/>
                </a:solidFill>
                <a:effectLst/>
                <a:latin typeface="Segoe UI"/>
                <a:ea typeface="Calibri"/>
                <a:cs typeface="Times New Roman"/>
              </a:rPr>
              <a:t>Alto de forma</a:t>
            </a:r>
            <a:r>
              <a:rPr lang="es-ES_tradnl" sz="1200" b="0" i="0" noProof="1" smtClean="0">
                <a:solidFill>
                  <a:schemeClr val="tx1"/>
                </a:solidFill>
                <a:effectLst/>
                <a:latin typeface="Segoe UI"/>
                <a:ea typeface="Calibri"/>
                <a:cs typeface="Times New Roman"/>
              </a:rPr>
              <a:t>, especifique </a:t>
            </a:r>
            <a:r>
              <a:rPr lang="es-ES_tradnl" sz="1200" b="1" i="0" noProof="1" smtClean="0">
                <a:solidFill>
                  <a:schemeClr val="tx1"/>
                </a:solidFill>
                <a:effectLst/>
                <a:latin typeface="Segoe UI"/>
                <a:ea typeface="Calibri"/>
                <a:cs typeface="Times New Roman"/>
              </a:rPr>
              <a:t>17,14 cm</a:t>
            </a:r>
            <a:r>
              <a:rPr lang="es-ES_tradnl" sz="1200" b="0" i="0" noProof="1" smtClean="0">
                <a:solidFill>
                  <a:schemeClr val="tx1"/>
                </a:solidFill>
                <a:effectLst/>
                <a:latin typeface="Segoe UI"/>
                <a:ea typeface="Calibri"/>
                <a:cs typeface="Times New Roman"/>
              </a:rPr>
              <a:t>.</a:t>
            </a:r>
          </a:p>
          <a:p>
            <a:pPr marL="740664" marR="0" lvl="1" indent="-283464" algn="l" defTabSz="914400">
              <a:lnSpc>
                <a:spcPct val="115000"/>
              </a:lnSpc>
              <a:spcBef>
                <a:spcPts val="600"/>
              </a:spcBef>
              <a:spcAft>
                <a:spcPts val="0"/>
              </a:spcAft>
              <a:buClr>
                <a:schemeClr val="tx1"/>
              </a:buClr>
              <a:buFont typeface="Symbol"/>
              <a:buChar char=""/>
            </a:pPr>
            <a:r>
              <a:rPr lang="es-ES_tradnl" sz="1200" b="0" i="0" noProof="1" smtClean="0">
                <a:solidFill>
                  <a:schemeClr val="tx1"/>
                </a:solidFill>
                <a:effectLst/>
                <a:latin typeface="Segoe UI"/>
                <a:ea typeface="Calibri"/>
                <a:cs typeface="Times New Roman"/>
              </a:rPr>
              <a:t>En el cuadro </a:t>
            </a:r>
            <a:r>
              <a:rPr lang="es-ES_tradnl" sz="1200" b="1" i="0" noProof="1" smtClean="0">
                <a:solidFill>
                  <a:schemeClr val="tx1"/>
                </a:solidFill>
                <a:effectLst/>
                <a:latin typeface="Segoe UI"/>
                <a:ea typeface="Calibri"/>
                <a:cs typeface="Times New Roman"/>
              </a:rPr>
              <a:t>Ancho de forma</a:t>
            </a:r>
            <a:r>
              <a:rPr lang="es-ES_tradnl" sz="1200" b="0" i="0" noProof="1" smtClean="0">
                <a:solidFill>
                  <a:schemeClr val="tx1"/>
                </a:solidFill>
                <a:effectLst/>
                <a:latin typeface="Segoe UI"/>
                <a:ea typeface="Calibri"/>
                <a:cs typeface="Times New Roman"/>
              </a:rPr>
              <a:t>, especifique </a:t>
            </a:r>
            <a:r>
              <a:rPr lang="es-ES_tradnl" sz="1200" b="1" i="0" noProof="1" smtClean="0">
                <a:solidFill>
                  <a:schemeClr val="tx1"/>
                </a:solidFill>
                <a:effectLst/>
                <a:latin typeface="Segoe UI"/>
                <a:ea typeface="Calibri"/>
                <a:cs typeface="Times New Roman"/>
              </a:rPr>
              <a:t>25,4 cm</a:t>
            </a:r>
            <a:r>
              <a:rPr lang="es-ES_tradnl" sz="1200" b="0" i="0" noProof="1" smtClean="0">
                <a:solidFill>
                  <a:schemeClr val="tx1"/>
                </a:solidFill>
                <a:effectLst/>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es-ES_tradnl" sz="1200" b="0" i="0" noProof="1" smtClean="0">
                <a:solidFill>
                  <a:schemeClr val="tx1"/>
                </a:solidFill>
                <a:effectLst/>
                <a:latin typeface="Segoe UI"/>
                <a:ea typeface="Calibri"/>
                <a:cs typeface="Times New Roman"/>
              </a:rPr>
              <a:t>Con el arco todavía seleccionado.</a:t>
            </a:r>
            <a:r>
              <a:rPr lang="es-ES_tradnl" sz="1200" b="0" i="0" noProof="1" smtClean="0">
                <a:solidFill>
                  <a:schemeClr val="tx1"/>
                </a:solidFill>
                <a:latin typeface="Segoe UI"/>
                <a:ea typeface="Calibri"/>
                <a:cs typeface="Times New Roman"/>
              </a:rPr>
              <a:t> </a:t>
            </a:r>
            <a:r>
              <a:rPr lang="es-ES_tradnl" sz="1200" b="0" i="0" noProof="1" smtClean="0">
                <a:solidFill>
                  <a:schemeClr val="tx1"/>
                </a:solidFill>
                <a:effectLst/>
                <a:latin typeface="Segoe UI"/>
                <a:ea typeface="Calibri"/>
                <a:cs typeface="Times New Roman"/>
              </a:rPr>
              <a:t>En la ficha </a:t>
            </a:r>
            <a:r>
              <a:rPr lang="es-ES_tradnl" sz="1200" b="1" i="0" noProof="1" smtClean="0">
                <a:solidFill>
                  <a:schemeClr val="tx1"/>
                </a:solidFill>
                <a:effectLst/>
                <a:latin typeface="Segoe UI"/>
                <a:ea typeface="Calibri"/>
                <a:cs typeface="Times New Roman"/>
              </a:rPr>
              <a:t>Inicio</a:t>
            </a:r>
            <a:r>
              <a:rPr lang="es-ES_tradnl" sz="1200" b="0" i="0" noProof="1" smtClean="0">
                <a:solidFill>
                  <a:schemeClr val="tx1"/>
                </a:solidFill>
                <a:effectLst/>
                <a:latin typeface="Segoe UI"/>
                <a:ea typeface="Calibri"/>
                <a:cs typeface="Times New Roman"/>
              </a:rPr>
              <a:t>, en el grupo </a:t>
            </a:r>
            <a:r>
              <a:rPr lang="es-ES_tradnl" sz="1200" b="1" i="0" noProof="1" smtClean="0">
                <a:solidFill>
                  <a:schemeClr val="tx1"/>
                </a:solidFill>
                <a:effectLst/>
                <a:latin typeface="Segoe UI"/>
                <a:ea typeface="Calibri"/>
                <a:cs typeface="Times New Roman"/>
              </a:rPr>
              <a:t>Dibujo</a:t>
            </a:r>
            <a:r>
              <a:rPr lang="es-ES_tradnl" sz="1200" b="0" i="0" noProof="1" smtClean="0">
                <a:solidFill>
                  <a:schemeClr val="tx1"/>
                </a:solidFill>
                <a:effectLst/>
                <a:latin typeface="Segoe UI"/>
                <a:ea typeface="Calibri"/>
                <a:cs typeface="Times New Roman"/>
              </a:rPr>
              <a:t>, haga clic en </a:t>
            </a:r>
            <a:r>
              <a:rPr lang="es-ES_tradnl" sz="1200" b="1" i="0" noProof="1" smtClean="0">
                <a:solidFill>
                  <a:schemeClr val="tx1"/>
                </a:solidFill>
                <a:effectLst/>
                <a:latin typeface="Segoe UI"/>
                <a:ea typeface="Calibri"/>
                <a:cs typeface="Times New Roman"/>
              </a:rPr>
              <a:t>Organizar</a:t>
            </a:r>
            <a:r>
              <a:rPr lang="es-ES_tradnl" sz="1200" b="0" i="0" noProof="1" smtClean="0">
                <a:solidFill>
                  <a:schemeClr val="tx1"/>
                </a:solidFill>
                <a:effectLst/>
                <a:latin typeface="Segoe UI"/>
                <a:ea typeface="Calibri"/>
                <a:cs typeface="Times New Roman"/>
              </a:rPr>
              <a:t>, elija </a:t>
            </a:r>
            <a:r>
              <a:rPr lang="es-ES_tradnl" sz="1200" b="1" i="0" noProof="1" smtClean="0">
                <a:solidFill>
                  <a:schemeClr val="tx1"/>
                </a:solidFill>
                <a:effectLst/>
                <a:latin typeface="Segoe UI"/>
                <a:ea typeface="Calibri"/>
                <a:cs typeface="Times New Roman"/>
              </a:rPr>
              <a:t>Alinear</a:t>
            </a:r>
            <a:r>
              <a:rPr lang="es-ES_tradnl" sz="1200" b="0" i="0" noProof="1" smtClean="0">
                <a:solidFill>
                  <a:schemeClr val="tx1"/>
                </a:solidFill>
                <a:effectLst/>
                <a:latin typeface="Segoe UI"/>
                <a:ea typeface="Calibri"/>
                <a:cs typeface="Times New Roman"/>
              </a:rPr>
              <a:t> y haga clic en </a:t>
            </a:r>
            <a:r>
              <a:rPr lang="es-ES_tradnl" sz="1200" b="1" i="0" noProof="1" smtClean="0">
                <a:solidFill>
                  <a:schemeClr val="tx1"/>
                </a:solidFill>
                <a:effectLst/>
                <a:latin typeface="Segoe UI"/>
                <a:ea typeface="Calibri"/>
                <a:cs typeface="Times New Roman"/>
              </a:rPr>
              <a:t>Alinear horizontalmente</a:t>
            </a:r>
            <a:r>
              <a:rPr lang="es-ES_tradnl" sz="1200" b="0" i="0" noProof="1" smtClean="0">
                <a:solidFill>
                  <a:schemeClr val="tx1"/>
                </a:solidFill>
                <a:effectLst/>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es-ES_tradnl" sz="1200" b="0" i="0" noProof="1" smtClean="0">
                <a:solidFill>
                  <a:srgbClr val="000000"/>
                </a:solidFill>
                <a:effectLst/>
                <a:latin typeface="Segoe UI"/>
                <a:ea typeface="Times New Roman"/>
                <a:cs typeface="Times New Roman"/>
              </a:rPr>
              <a:t>En </a:t>
            </a:r>
            <a:r>
              <a:rPr lang="es-ES_tradnl" sz="1200" b="1" i="0" noProof="1" smtClean="0">
                <a:solidFill>
                  <a:srgbClr val="000000"/>
                </a:solidFill>
                <a:effectLst/>
                <a:latin typeface="Segoe UI"/>
                <a:ea typeface="Times New Roman"/>
                <a:cs typeface="Times New Roman"/>
              </a:rPr>
              <a:t>Herramientas de dibujo</a:t>
            </a:r>
            <a:r>
              <a:rPr lang="es-ES_tradnl" sz="1200" b="0" i="0" noProof="1" smtClean="0">
                <a:solidFill>
                  <a:srgbClr val="000000"/>
                </a:solidFill>
                <a:effectLst/>
                <a:latin typeface="Segoe UI"/>
                <a:ea typeface="Times New Roman"/>
                <a:cs typeface="Times New Roman"/>
              </a:rPr>
              <a:t>, en la ficha </a:t>
            </a:r>
            <a:r>
              <a:rPr lang="es-ES_tradnl" sz="1200" b="1" i="0" noProof="1" smtClean="0">
                <a:solidFill>
                  <a:srgbClr val="000000"/>
                </a:solidFill>
                <a:effectLst/>
                <a:latin typeface="Segoe UI"/>
                <a:ea typeface="Times New Roman"/>
                <a:cs typeface="Times New Roman"/>
              </a:rPr>
              <a:t>Formato</a:t>
            </a:r>
            <a:r>
              <a:rPr lang="es-ES_tradnl" sz="1200" b="0" i="0" noProof="1" smtClean="0">
                <a:solidFill>
                  <a:srgbClr val="000000"/>
                </a:solidFill>
                <a:effectLst/>
                <a:latin typeface="Segoe UI"/>
                <a:ea typeface="Times New Roman"/>
                <a:cs typeface="Times New Roman"/>
              </a:rPr>
              <a:t>, en la esquina inferior derecha del grupo </a:t>
            </a:r>
            <a:r>
              <a:rPr lang="es-ES_tradnl" sz="1200" b="1" i="0" noProof="1" smtClean="0">
                <a:solidFill>
                  <a:srgbClr val="000000"/>
                </a:solidFill>
                <a:effectLst/>
                <a:latin typeface="Segoe UI"/>
                <a:ea typeface="Times New Roman"/>
                <a:cs typeface="Times New Roman"/>
              </a:rPr>
              <a:t>Tamaño</a:t>
            </a:r>
            <a:r>
              <a:rPr lang="es-ES_tradnl" sz="1200" b="0" i="0" noProof="1" smtClean="0">
                <a:solidFill>
                  <a:srgbClr val="000000"/>
                </a:solidFill>
                <a:effectLst/>
                <a:latin typeface="Segoe UI"/>
                <a:ea typeface="Times New Roman"/>
                <a:cs typeface="Times New Roman"/>
              </a:rPr>
              <a:t>, haga clic en la flecha para abrir el cuadro de diálogo </a:t>
            </a:r>
            <a:r>
              <a:rPr lang="es-ES_tradnl" sz="1200" b="1" i="0" noProof="1" smtClean="0">
                <a:solidFill>
                  <a:srgbClr val="000000"/>
                </a:solidFill>
                <a:effectLst/>
                <a:latin typeface="Segoe UI"/>
                <a:ea typeface="Times New Roman"/>
                <a:cs typeface="Times New Roman"/>
              </a:rPr>
              <a:t>Formato de forma</a:t>
            </a:r>
            <a:r>
              <a:rPr lang="es-ES_tradnl" sz="1200" b="0" i="0" noProof="1" smtClean="0">
                <a:solidFill>
                  <a:srgbClr val="000000"/>
                </a:solidFill>
                <a:effectLst/>
                <a:latin typeface="Segoe UI"/>
                <a:ea typeface="Times New Roman"/>
                <a:cs typeface="Times New Roman"/>
              </a:rPr>
              <a:t>.</a:t>
            </a:r>
            <a:r>
              <a:rPr lang="es-ES_tradnl" sz="1200" b="0" i="0" noProof="1" smtClean="0">
                <a:solidFill>
                  <a:srgbClr val="000000"/>
                </a:solidFill>
                <a:latin typeface="Segoe UI"/>
                <a:ea typeface="Times New Roman"/>
                <a:cs typeface="Times New Roman"/>
              </a:rPr>
              <a:t> </a:t>
            </a:r>
          </a:p>
          <a:p>
            <a:pPr marL="347472" marR="0" indent="-347472" algn="l" defTabSz="914400">
              <a:lnSpc>
                <a:spcPct val="115000"/>
              </a:lnSpc>
              <a:spcBef>
                <a:spcPts val="600"/>
              </a:spcBef>
              <a:spcAft>
                <a:spcPts val="0"/>
              </a:spcAft>
              <a:buFont typeface="Calibri"/>
              <a:buAutoNum type="arabicPeriod"/>
            </a:pPr>
            <a:r>
              <a:rPr lang="es-ES_tradnl" sz="1200" b="0" i="0" noProof="1" smtClean="0">
                <a:solidFill>
                  <a:schemeClr val="tx1"/>
                </a:solidFill>
                <a:effectLst/>
                <a:latin typeface="Segoe UI"/>
                <a:ea typeface="Times New Roman"/>
                <a:cs typeface="Times New Roman"/>
              </a:rPr>
              <a:t>En el cuadro de diálogo </a:t>
            </a:r>
            <a:r>
              <a:rPr lang="es-ES_tradnl" sz="1200" b="1" i="0" noProof="1" smtClean="0">
                <a:solidFill>
                  <a:schemeClr val="tx1"/>
                </a:solidFill>
                <a:effectLst/>
                <a:latin typeface="Segoe UI"/>
                <a:ea typeface="Times New Roman"/>
                <a:cs typeface="Times New Roman"/>
              </a:rPr>
              <a:t>Formato de forma</a:t>
            </a:r>
            <a:r>
              <a:rPr lang="es-ES_tradnl" sz="1200" b="0" i="0" noProof="1" smtClean="0">
                <a:solidFill>
                  <a:schemeClr val="tx1"/>
                </a:solidFill>
                <a:effectLst/>
                <a:latin typeface="Segoe UI"/>
                <a:ea typeface="Times New Roman"/>
                <a:cs typeface="Times New Roman"/>
              </a:rPr>
              <a:t>, haga clic en </a:t>
            </a:r>
            <a:r>
              <a:rPr lang="es-ES_tradnl" sz="1200" b="1" i="0" noProof="1" smtClean="0">
                <a:solidFill>
                  <a:schemeClr val="tx1"/>
                </a:solidFill>
                <a:effectLst/>
                <a:latin typeface="Segoe UI"/>
                <a:ea typeface="Times New Roman"/>
                <a:cs typeface="Times New Roman"/>
              </a:rPr>
              <a:t>Posición</a:t>
            </a:r>
            <a:r>
              <a:rPr lang="es-ES_tradnl" sz="1200" b="0" i="0" noProof="1" smtClean="0">
                <a:solidFill>
                  <a:schemeClr val="tx1"/>
                </a:solidFill>
                <a:effectLst/>
                <a:latin typeface="Segoe UI"/>
                <a:ea typeface="Times New Roman"/>
                <a:cs typeface="Times New Roman"/>
              </a:rPr>
              <a:t> en el panel izquierdo y en </a:t>
            </a:r>
            <a:r>
              <a:rPr lang="es-ES_tradnl" sz="1200" b="1" i="0" noProof="1" smtClean="0">
                <a:solidFill>
                  <a:schemeClr val="tx1"/>
                </a:solidFill>
                <a:effectLst/>
                <a:latin typeface="Segoe UI"/>
                <a:ea typeface="Times New Roman"/>
                <a:cs typeface="Times New Roman"/>
              </a:rPr>
              <a:t>Tamaño y posición</a:t>
            </a:r>
            <a:r>
              <a:rPr lang="es-ES_tradnl" sz="1200" b="0" i="0" noProof="1" smtClean="0">
                <a:solidFill>
                  <a:schemeClr val="tx1"/>
                </a:solidFill>
                <a:effectLst/>
                <a:latin typeface="Segoe UI"/>
                <a:ea typeface="Times New Roman"/>
                <a:cs typeface="Times New Roman"/>
              </a:rPr>
              <a:t>, en el panel derecho, ajuste el valor de </a:t>
            </a:r>
            <a:r>
              <a:rPr lang="es-ES_tradnl" sz="1200" b="1" i="0" noProof="1" smtClean="0">
                <a:solidFill>
                  <a:schemeClr val="tx1"/>
                </a:solidFill>
                <a:effectLst/>
                <a:latin typeface="Segoe UI"/>
                <a:ea typeface="Times New Roman"/>
                <a:cs typeface="Times New Roman"/>
              </a:rPr>
              <a:t>Horizontal</a:t>
            </a:r>
            <a:r>
              <a:rPr lang="es-ES_tradnl" sz="1200" b="0" i="0" noProof="1" smtClean="0">
                <a:solidFill>
                  <a:schemeClr val="tx1"/>
                </a:solidFill>
                <a:effectLst/>
                <a:latin typeface="Segoe UI"/>
                <a:ea typeface="Times New Roman"/>
                <a:cs typeface="Times New Roman"/>
              </a:rPr>
              <a:t> a </a:t>
            </a:r>
            <a:r>
              <a:rPr lang="es-ES_tradnl" sz="1200" b="1" i="0" noProof="1" smtClean="0">
                <a:solidFill>
                  <a:schemeClr val="tx1"/>
                </a:solidFill>
                <a:effectLst/>
                <a:latin typeface="Segoe UI"/>
                <a:ea typeface="Times New Roman"/>
                <a:cs typeface="Times New Roman"/>
              </a:rPr>
              <a:t>-12,72 cm</a:t>
            </a:r>
            <a:r>
              <a:rPr lang="es-ES_tradnl" sz="1200" b="0" i="0" noProof="1" smtClean="0">
                <a:solidFill>
                  <a:schemeClr val="tx1"/>
                </a:solidFill>
                <a:effectLst/>
                <a:latin typeface="Segoe UI"/>
                <a:ea typeface="Times New Roman"/>
                <a:cs typeface="Times New Roman"/>
              </a:rPr>
              <a:t>.</a:t>
            </a:r>
          </a:p>
          <a:p>
            <a:pPr marL="347472" marR="0" indent="-347472" algn="l" defTabSz="914400">
              <a:lnSpc>
                <a:spcPct val="115000"/>
              </a:lnSpc>
              <a:spcBef>
                <a:spcPts val="600"/>
              </a:spcBef>
              <a:spcAft>
                <a:spcPts val="0"/>
              </a:spcAft>
              <a:buFont typeface="Calibri"/>
              <a:buAutoNum type="arabicPeriod"/>
            </a:pPr>
            <a:r>
              <a:rPr lang="es-ES_tradnl" sz="1200" b="0" i="0" noProof="1" smtClean="0">
                <a:solidFill>
                  <a:schemeClr val="tx1"/>
                </a:solidFill>
                <a:effectLst/>
                <a:latin typeface="Segoe UI"/>
                <a:ea typeface="Calibri"/>
                <a:cs typeface="Times New Roman"/>
              </a:rPr>
              <a:t>También en el cuadro </a:t>
            </a:r>
            <a:r>
              <a:rPr lang="es-ES_tradnl" sz="1200" b="1" i="0" noProof="1" smtClean="0">
                <a:solidFill>
                  <a:schemeClr val="tx1"/>
                </a:solidFill>
                <a:effectLst/>
                <a:latin typeface="Segoe UI"/>
                <a:ea typeface="Calibri"/>
                <a:cs typeface="Times New Roman"/>
              </a:rPr>
              <a:t>Formato de forma</a:t>
            </a:r>
            <a:r>
              <a:rPr lang="es-ES_tradnl" sz="1200" b="0" i="0" noProof="1" smtClean="0">
                <a:solidFill>
                  <a:schemeClr val="tx1"/>
                </a:solidFill>
                <a:effectLst/>
                <a:latin typeface="Segoe UI"/>
                <a:ea typeface="Calibri"/>
                <a:cs typeface="Times New Roman"/>
              </a:rPr>
              <a:t>, haga clic en </a:t>
            </a:r>
            <a:r>
              <a:rPr lang="es-ES_tradnl" sz="1200" b="1" i="0" noProof="1" smtClean="0">
                <a:solidFill>
                  <a:schemeClr val="tx1"/>
                </a:solidFill>
                <a:effectLst/>
                <a:latin typeface="Segoe UI"/>
                <a:ea typeface="Calibri"/>
                <a:cs typeface="Times New Roman"/>
              </a:rPr>
              <a:t>Color de línea</a:t>
            </a:r>
            <a:r>
              <a:rPr lang="es-ES_tradnl" sz="1200" b="0" i="0" noProof="1" smtClean="0">
                <a:solidFill>
                  <a:schemeClr val="tx1"/>
                </a:solidFill>
                <a:effectLst/>
                <a:latin typeface="Segoe UI"/>
                <a:ea typeface="Calibri"/>
                <a:cs typeface="Times New Roman"/>
              </a:rPr>
              <a:t> en el panel izquierdo, en </a:t>
            </a:r>
            <a:r>
              <a:rPr lang="es-ES_tradnl" sz="1200" b="1" i="0" noProof="1" smtClean="0">
                <a:solidFill>
                  <a:schemeClr val="tx1"/>
                </a:solidFill>
                <a:effectLst/>
                <a:latin typeface="Segoe UI"/>
                <a:ea typeface="Calibri"/>
                <a:cs typeface="Times New Roman"/>
              </a:rPr>
              <a:t>Color de línea</a:t>
            </a:r>
            <a:r>
              <a:rPr lang="es-ES_tradnl" sz="1200" b="0" i="0" noProof="1" smtClean="0">
                <a:solidFill>
                  <a:schemeClr val="tx1"/>
                </a:solidFill>
                <a:effectLst/>
                <a:latin typeface="Segoe UI"/>
                <a:ea typeface="Calibri"/>
                <a:cs typeface="Times New Roman"/>
              </a:rPr>
              <a:t> en el panel derecho, seleccione </a:t>
            </a:r>
            <a:r>
              <a:rPr lang="es-ES_tradnl" sz="1200" b="1" i="0" noProof="1" smtClean="0">
                <a:solidFill>
                  <a:schemeClr val="tx1"/>
                </a:solidFill>
                <a:effectLst/>
                <a:latin typeface="Segoe UI"/>
                <a:ea typeface="Calibri"/>
                <a:cs typeface="Times New Roman"/>
              </a:rPr>
              <a:t>Línea sólida</a:t>
            </a:r>
            <a:r>
              <a:rPr lang="es-ES_tradnl" sz="1200" b="0" i="0" noProof="1" smtClean="0">
                <a:solidFill>
                  <a:schemeClr val="tx1"/>
                </a:solidFill>
                <a:effectLst/>
                <a:latin typeface="Segoe UI"/>
                <a:ea typeface="Calibri"/>
                <a:cs typeface="Times New Roman"/>
              </a:rPr>
              <a:t> y, a continuación, lleve a cabo lo siguiente:</a:t>
            </a:r>
          </a:p>
          <a:p>
            <a:pPr marL="740664" marR="0" lvl="1" indent="-283464" algn="l" defTabSz="914400">
              <a:lnSpc>
                <a:spcPct val="115000"/>
              </a:lnSpc>
              <a:spcBef>
                <a:spcPts val="600"/>
              </a:spcBef>
              <a:spcAft>
                <a:spcPts val="0"/>
              </a:spcAft>
              <a:buClr>
                <a:schemeClr val="tx1"/>
              </a:buClr>
              <a:buFont typeface="Symbol"/>
              <a:buChar char=""/>
            </a:pPr>
            <a:r>
              <a:rPr lang="es-ES_tradnl" sz="1200" b="0" i="0" noProof="1" smtClean="0">
                <a:solidFill>
                  <a:schemeClr val="tx1"/>
                </a:solidFill>
                <a:effectLst/>
                <a:latin typeface="Segoe UI"/>
                <a:ea typeface="Calibri"/>
                <a:cs typeface="Times New Roman"/>
              </a:rPr>
              <a:t>Haga clic en el botón situado junto a </a:t>
            </a:r>
            <a:r>
              <a:rPr lang="es-ES_tradnl" sz="1200" b="1" i="0" noProof="1" smtClean="0">
                <a:solidFill>
                  <a:schemeClr val="tx1"/>
                </a:solidFill>
                <a:effectLst/>
                <a:latin typeface="Segoe UI"/>
                <a:ea typeface="Calibri"/>
                <a:cs typeface="Times New Roman"/>
              </a:rPr>
              <a:t>Color</a:t>
            </a:r>
            <a:r>
              <a:rPr lang="es-ES_tradnl" sz="1200" b="0" i="0" noProof="1" smtClean="0">
                <a:solidFill>
                  <a:schemeClr val="tx1"/>
                </a:solidFill>
                <a:effectLst/>
                <a:latin typeface="Segoe UI"/>
                <a:ea typeface="Calibri"/>
                <a:cs typeface="Times New Roman"/>
              </a:rPr>
              <a:t> y, a continuación, en </a:t>
            </a:r>
            <a:r>
              <a:rPr lang="es-ES_tradnl" sz="1200" b="1" i="0" noProof="1" smtClean="0">
                <a:solidFill>
                  <a:schemeClr val="tx1"/>
                </a:solidFill>
                <a:effectLst/>
                <a:latin typeface="Segoe UI"/>
                <a:ea typeface="Calibri"/>
                <a:cs typeface="Times New Roman"/>
              </a:rPr>
              <a:t>Colores del tema</a:t>
            </a:r>
            <a:r>
              <a:rPr lang="es-ES_tradnl" sz="1200" b="0" i="0" noProof="1" smtClean="0">
                <a:solidFill>
                  <a:schemeClr val="tx1"/>
                </a:solidFill>
                <a:effectLst/>
                <a:latin typeface="Segoe UI"/>
                <a:ea typeface="Calibri"/>
                <a:cs typeface="Times New Roman"/>
              </a:rPr>
              <a:t>, haga clic en </a:t>
            </a:r>
            <a:r>
              <a:rPr lang="es-ES_tradnl" sz="1200" b="1" i="0" noProof="1" smtClean="0">
                <a:solidFill>
                  <a:schemeClr val="tx1"/>
                </a:solidFill>
                <a:effectLst/>
                <a:latin typeface="Segoe UI"/>
                <a:ea typeface="Calibri"/>
                <a:cs typeface="Times New Roman"/>
              </a:rPr>
              <a:t>Blanco, Fondo 1 </a:t>
            </a:r>
            <a:r>
              <a:rPr lang="es-ES_tradnl" sz="1200" b="0" i="0" noProof="1" smtClean="0">
                <a:solidFill>
                  <a:schemeClr val="tx1"/>
                </a:solidFill>
                <a:effectLst/>
                <a:latin typeface="Segoe UI"/>
                <a:ea typeface="Calibri"/>
                <a:cs typeface="Times New Roman"/>
              </a:rPr>
              <a:t>(primera fila, primera opción de la izquierda).</a:t>
            </a:r>
          </a:p>
          <a:p>
            <a:pPr marL="740664" marR="0" lvl="1" indent="-283464" algn="l" defTabSz="914400">
              <a:lnSpc>
                <a:spcPct val="115000"/>
              </a:lnSpc>
              <a:spcBef>
                <a:spcPts val="600"/>
              </a:spcBef>
              <a:spcAft>
                <a:spcPts val="0"/>
              </a:spcAft>
              <a:buClr>
                <a:schemeClr val="tx1"/>
              </a:buClr>
              <a:buFont typeface="Symbol"/>
              <a:buChar char=""/>
            </a:pPr>
            <a:r>
              <a:rPr lang="es-ES_tradnl" sz="1200" b="0" i="0" noProof="1" smtClean="0">
                <a:solidFill>
                  <a:schemeClr val="tx1"/>
                </a:solidFill>
                <a:effectLst/>
                <a:latin typeface="Segoe UI"/>
                <a:ea typeface="Calibri"/>
                <a:cs typeface="Times New Roman"/>
              </a:rPr>
              <a:t>En el cuadro </a:t>
            </a:r>
            <a:r>
              <a:rPr lang="es-ES_tradnl" sz="1200" b="1" i="0" noProof="1" smtClean="0">
                <a:solidFill>
                  <a:schemeClr val="tx1"/>
                </a:solidFill>
                <a:effectLst/>
                <a:latin typeface="Segoe UI"/>
                <a:ea typeface="Calibri"/>
                <a:cs typeface="Times New Roman"/>
              </a:rPr>
              <a:t>Transparencia</a:t>
            </a:r>
            <a:r>
              <a:rPr lang="es-ES_tradnl" sz="1200" b="0" i="0" noProof="1" smtClean="0">
                <a:solidFill>
                  <a:schemeClr val="tx1"/>
                </a:solidFill>
                <a:effectLst/>
                <a:latin typeface="Segoe UI"/>
                <a:ea typeface="Calibri"/>
                <a:cs typeface="Times New Roman"/>
              </a:rPr>
              <a:t>, especifique </a:t>
            </a:r>
            <a:r>
              <a:rPr lang="es-ES_tradnl" sz="1200" b="1" i="0" noProof="1" smtClean="0">
                <a:solidFill>
                  <a:schemeClr val="tx1"/>
                </a:solidFill>
                <a:effectLst/>
                <a:latin typeface="Segoe UI"/>
                <a:ea typeface="Calibri"/>
                <a:cs typeface="Times New Roman"/>
              </a:rPr>
              <a:t>50%</a:t>
            </a:r>
            <a:r>
              <a:rPr lang="es-ES_tradnl" sz="1200" b="0" i="0" noProof="1" smtClean="0">
                <a:solidFill>
                  <a:schemeClr val="tx1"/>
                </a:solidFill>
                <a:effectLst/>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es-ES_tradnl" sz="1200" b="0" i="0" noProof="1" smtClean="0">
                <a:solidFill>
                  <a:schemeClr val="tx1"/>
                </a:solidFill>
                <a:effectLst/>
                <a:latin typeface="Segoe UI"/>
                <a:ea typeface="Calibri"/>
                <a:cs typeface="Times New Roman"/>
              </a:rPr>
              <a:t>En el cuadro de diálogo </a:t>
            </a:r>
            <a:r>
              <a:rPr lang="es-ES_tradnl" sz="1200" b="1" i="0" noProof="1" smtClean="0">
                <a:solidFill>
                  <a:schemeClr val="tx1"/>
                </a:solidFill>
                <a:effectLst/>
                <a:latin typeface="Segoe UI"/>
                <a:ea typeface="Calibri"/>
                <a:cs typeface="Times New Roman"/>
              </a:rPr>
              <a:t>Formato de forma</a:t>
            </a:r>
            <a:r>
              <a:rPr lang="es-ES_tradnl" sz="1200" b="0" i="0" noProof="1" smtClean="0">
                <a:solidFill>
                  <a:schemeClr val="tx1"/>
                </a:solidFill>
                <a:effectLst/>
                <a:latin typeface="Segoe UI"/>
                <a:ea typeface="Calibri"/>
                <a:cs typeface="Times New Roman"/>
              </a:rPr>
              <a:t>, haga clic en </a:t>
            </a:r>
            <a:r>
              <a:rPr lang="es-ES_tradnl" sz="1200" b="1" i="0" noProof="1" smtClean="0">
                <a:solidFill>
                  <a:schemeClr val="tx1"/>
                </a:solidFill>
                <a:effectLst/>
                <a:latin typeface="Segoe UI"/>
                <a:ea typeface="Calibri"/>
                <a:cs typeface="Times New Roman"/>
              </a:rPr>
              <a:t>Estilo de línea</a:t>
            </a:r>
            <a:r>
              <a:rPr lang="es-ES_tradnl" sz="1200" b="0" i="0" noProof="1" smtClean="0">
                <a:solidFill>
                  <a:schemeClr val="tx1"/>
                </a:solidFill>
                <a:effectLst/>
                <a:latin typeface="Segoe UI"/>
                <a:ea typeface="Calibri"/>
                <a:cs typeface="Times New Roman"/>
              </a:rPr>
              <a:t> en el panel izquierdo.</a:t>
            </a:r>
            <a:r>
              <a:rPr lang="es-ES_tradnl" sz="1200" b="0" i="0" noProof="1" smtClean="0">
                <a:solidFill>
                  <a:schemeClr val="tx1"/>
                </a:solidFill>
                <a:latin typeface="Segoe UI"/>
                <a:ea typeface="Calibri"/>
                <a:cs typeface="Times New Roman"/>
              </a:rPr>
              <a:t> </a:t>
            </a:r>
            <a:r>
              <a:rPr lang="es-ES_tradnl" sz="1200" b="0" i="0" noProof="1" smtClean="0">
                <a:solidFill>
                  <a:schemeClr val="tx1"/>
                </a:solidFill>
                <a:effectLst/>
                <a:latin typeface="Segoe UI"/>
                <a:ea typeface="Calibri"/>
                <a:cs typeface="Times New Roman"/>
              </a:rPr>
              <a:t>En </a:t>
            </a:r>
            <a:r>
              <a:rPr lang="es-ES_tradnl" sz="1200" b="1" i="0" noProof="1" smtClean="0">
                <a:solidFill>
                  <a:schemeClr val="tx1"/>
                </a:solidFill>
                <a:effectLst/>
                <a:latin typeface="Segoe UI"/>
                <a:ea typeface="Calibri"/>
                <a:cs typeface="Times New Roman"/>
              </a:rPr>
              <a:t>Estilo de línea </a:t>
            </a:r>
            <a:r>
              <a:rPr lang="es-ES_tradnl" sz="1200" b="0" i="0" noProof="1" smtClean="0">
                <a:solidFill>
                  <a:schemeClr val="tx1"/>
                </a:solidFill>
                <a:effectLst/>
                <a:latin typeface="Segoe UI"/>
                <a:ea typeface="Calibri"/>
                <a:cs typeface="Times New Roman"/>
              </a:rPr>
              <a:t>en el panel</a:t>
            </a:r>
            <a:r>
              <a:rPr lang="es-ES_tradnl" sz="1200" b="1" i="0" noProof="1" smtClean="0">
                <a:solidFill>
                  <a:schemeClr val="tx1"/>
                </a:solidFill>
                <a:latin typeface="Segoe UI"/>
                <a:ea typeface="Calibri"/>
                <a:cs typeface="Times New Roman"/>
              </a:rPr>
              <a:t> </a:t>
            </a:r>
            <a:r>
              <a:rPr lang="es-ES_tradnl" sz="1200" b="0" i="0" noProof="1" smtClean="0">
                <a:solidFill>
                  <a:schemeClr val="tx1"/>
                </a:solidFill>
                <a:effectLst/>
                <a:latin typeface="Segoe UI"/>
                <a:ea typeface="Calibri"/>
                <a:cs typeface="Times New Roman"/>
              </a:rPr>
              <a:t>derecho, ajuste el </a:t>
            </a:r>
            <a:r>
              <a:rPr lang="es-ES_tradnl" sz="1200" b="1" i="0" noProof="1" smtClean="0">
                <a:solidFill>
                  <a:schemeClr val="tx1"/>
                </a:solidFill>
                <a:effectLst/>
                <a:latin typeface="Segoe UI"/>
                <a:ea typeface="Calibri"/>
                <a:cs typeface="Times New Roman"/>
              </a:rPr>
              <a:t>Ancho</a:t>
            </a:r>
            <a:r>
              <a:rPr lang="es-ES_tradnl" sz="1200" b="0" i="0" noProof="1" smtClean="0">
                <a:solidFill>
                  <a:schemeClr val="tx1"/>
                </a:solidFill>
                <a:effectLst/>
                <a:latin typeface="Segoe UI"/>
                <a:ea typeface="Calibri"/>
                <a:cs typeface="Times New Roman"/>
              </a:rPr>
              <a:t> a </a:t>
            </a:r>
            <a:r>
              <a:rPr lang="es-ES_tradnl" sz="1200" b="1" i="0" noProof="1" smtClean="0">
                <a:solidFill>
                  <a:schemeClr val="tx1"/>
                </a:solidFill>
                <a:effectLst/>
                <a:latin typeface="Segoe UI"/>
                <a:ea typeface="Calibri"/>
                <a:cs typeface="Times New Roman"/>
              </a:rPr>
              <a:t>1,5 pt</a:t>
            </a:r>
            <a:r>
              <a:rPr lang="es-ES_tradnl" sz="1200" b="0" i="0" noProof="1" smtClean="0">
                <a:solidFill>
                  <a:schemeClr val="tx1"/>
                </a:solidFill>
                <a:effectLst/>
                <a:latin typeface="Segoe UI"/>
                <a:ea typeface="Calibri"/>
                <a:cs typeface="Times New Roman"/>
              </a:rPr>
              <a:t>.</a:t>
            </a:r>
            <a:r>
              <a:rPr lang="es-ES_tradnl" sz="1200" b="0" i="0" noProof="1" smtClean="0">
                <a:solidFill>
                  <a:schemeClr val="tx1"/>
                </a:solidFill>
                <a:latin typeface="Segoe UI"/>
                <a:ea typeface="Calibri"/>
                <a:cs typeface="Times New Roman"/>
              </a:rPr>
              <a:t> </a:t>
            </a:r>
            <a:r>
              <a:rPr lang="es-ES_tradnl" sz="1200" b="0" i="0" noProof="1" smtClean="0">
                <a:solidFill>
                  <a:schemeClr val="tx1"/>
                </a:solidFill>
                <a:effectLst/>
                <a:latin typeface="Segoe UI"/>
                <a:ea typeface="Calibri"/>
                <a:cs typeface="Times New Roman"/>
              </a:rPr>
              <a:t>Cierre el cuadro de diálogo </a:t>
            </a:r>
            <a:r>
              <a:rPr lang="es-ES_tradnl" sz="1200" b="1" i="0" noProof="1" smtClean="0">
                <a:solidFill>
                  <a:schemeClr val="tx1"/>
                </a:solidFill>
                <a:effectLst/>
                <a:latin typeface="Segoe UI"/>
                <a:ea typeface="Calibri"/>
                <a:cs typeface="Times New Roman"/>
              </a:rPr>
              <a:t>Formato de forma</a:t>
            </a:r>
            <a:r>
              <a:rPr lang="es-ES_tradnl" sz="1200" b="0" i="0" noProof="1" smtClean="0">
                <a:solidFill>
                  <a:schemeClr val="tx1"/>
                </a:solidFill>
                <a:effectLst/>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es-ES_tradnl" sz="1200" b="0" i="0" noProof="1" smtClean="0">
                <a:solidFill>
                  <a:schemeClr val="tx1"/>
                </a:solidFill>
                <a:effectLst/>
                <a:latin typeface="Segoe UI"/>
                <a:ea typeface="Calibri"/>
                <a:cs typeface="Times New Roman"/>
              </a:rPr>
              <a:t>Seleccione el arco.</a:t>
            </a:r>
            <a:r>
              <a:rPr lang="es-ES_tradnl" sz="1200" b="0" i="0" noProof="1" smtClean="0">
                <a:solidFill>
                  <a:schemeClr val="tx1"/>
                </a:solidFill>
                <a:latin typeface="Segoe UI"/>
                <a:ea typeface="Calibri"/>
                <a:cs typeface="Times New Roman"/>
              </a:rPr>
              <a:t> </a:t>
            </a:r>
            <a:r>
              <a:rPr lang="es-ES_tradnl" sz="1200" b="0" i="0" noProof="1" smtClean="0">
                <a:solidFill>
                  <a:schemeClr val="tx1"/>
                </a:solidFill>
                <a:effectLst/>
                <a:latin typeface="Segoe UI"/>
                <a:ea typeface="Calibri"/>
                <a:cs typeface="Times New Roman"/>
              </a:rPr>
              <a:t>En la ficha </a:t>
            </a:r>
            <a:r>
              <a:rPr lang="es-ES_tradnl" sz="1200" b="1" i="0" noProof="1" smtClean="0">
                <a:solidFill>
                  <a:schemeClr val="tx1"/>
                </a:solidFill>
                <a:effectLst/>
                <a:latin typeface="Segoe UI"/>
                <a:ea typeface="Calibri"/>
                <a:cs typeface="Times New Roman"/>
              </a:rPr>
              <a:t>Inicio</a:t>
            </a:r>
            <a:r>
              <a:rPr lang="es-ES_tradnl" sz="1200" b="0" i="0" noProof="1" smtClean="0">
                <a:solidFill>
                  <a:schemeClr val="tx1"/>
                </a:solidFill>
                <a:effectLst/>
                <a:latin typeface="Segoe UI"/>
                <a:ea typeface="Calibri"/>
                <a:cs typeface="Times New Roman"/>
              </a:rPr>
              <a:t>, en el grupo </a:t>
            </a:r>
            <a:r>
              <a:rPr lang="es-ES_tradnl" sz="1200" b="1" i="0" noProof="1" smtClean="0">
                <a:solidFill>
                  <a:schemeClr val="tx1"/>
                </a:solidFill>
                <a:effectLst/>
                <a:latin typeface="Segoe UI"/>
                <a:ea typeface="Calibri"/>
                <a:cs typeface="Times New Roman"/>
              </a:rPr>
              <a:t>Portapapeles</a:t>
            </a:r>
            <a:r>
              <a:rPr lang="es-ES_tradnl" sz="1200" b="0" i="0" noProof="1" smtClean="0">
                <a:solidFill>
                  <a:schemeClr val="tx1"/>
                </a:solidFill>
                <a:effectLst/>
                <a:latin typeface="Segoe UI"/>
                <a:ea typeface="Calibri"/>
                <a:cs typeface="Times New Roman"/>
              </a:rPr>
              <a:t>, haga clic en la flecha situada a la derecha de </a:t>
            </a:r>
            <a:r>
              <a:rPr lang="es-ES_tradnl" sz="1200" b="1" i="0" noProof="1" smtClean="0">
                <a:solidFill>
                  <a:schemeClr val="tx1"/>
                </a:solidFill>
                <a:effectLst/>
                <a:latin typeface="Segoe UI"/>
                <a:ea typeface="Calibri"/>
                <a:cs typeface="Times New Roman"/>
              </a:rPr>
              <a:t>Copiar</a:t>
            </a:r>
            <a:r>
              <a:rPr lang="es-ES_tradnl" sz="1200" b="0" i="0" noProof="1" smtClean="0">
                <a:solidFill>
                  <a:schemeClr val="tx1"/>
                </a:solidFill>
                <a:effectLst/>
                <a:latin typeface="Segoe UI"/>
                <a:ea typeface="Calibri"/>
                <a:cs typeface="Times New Roman"/>
              </a:rPr>
              <a:t> y, a continuación, haga clic en </a:t>
            </a:r>
            <a:r>
              <a:rPr lang="es-ES_tradnl" sz="1200" b="1" i="0" noProof="1" smtClean="0">
                <a:solidFill>
                  <a:schemeClr val="tx1"/>
                </a:solidFill>
                <a:effectLst/>
                <a:latin typeface="Segoe UI"/>
                <a:ea typeface="Calibri"/>
                <a:cs typeface="Times New Roman"/>
              </a:rPr>
              <a:t>Duplicar</a:t>
            </a:r>
            <a:r>
              <a:rPr lang="es-ES_tradnl" sz="1200" b="0" i="0" noProof="1" smtClean="0">
                <a:solidFill>
                  <a:schemeClr val="tx1"/>
                </a:solidFill>
                <a:effectLst/>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es-ES_tradnl" sz="1200" b="0" i="0" noProof="1" smtClean="0">
                <a:solidFill>
                  <a:schemeClr val="tx1"/>
                </a:solidFill>
                <a:effectLst/>
                <a:latin typeface="Segoe UI"/>
                <a:ea typeface="Calibri"/>
                <a:cs typeface="Times New Roman"/>
              </a:rPr>
              <a:t>Seleccione el segundo arco.</a:t>
            </a:r>
            <a:r>
              <a:rPr lang="es-ES_tradnl" sz="1200" b="0" i="0" noProof="1" smtClean="0">
                <a:solidFill>
                  <a:schemeClr val="tx1"/>
                </a:solidFill>
                <a:latin typeface="Segoe UI"/>
                <a:ea typeface="Calibri"/>
                <a:cs typeface="Times New Roman"/>
              </a:rPr>
              <a:t> </a:t>
            </a:r>
            <a:r>
              <a:rPr lang="es-ES_tradnl" sz="1200" b="0" i="0" noProof="1" smtClean="0">
                <a:solidFill>
                  <a:srgbClr val="000000"/>
                </a:solidFill>
                <a:effectLst/>
                <a:latin typeface="Segoe UI"/>
                <a:ea typeface="Times New Roman"/>
                <a:cs typeface="Times New Roman"/>
              </a:rPr>
              <a:t>En </a:t>
            </a:r>
            <a:r>
              <a:rPr lang="es-ES_tradnl" sz="1200" b="1" i="0" noProof="1" smtClean="0">
                <a:solidFill>
                  <a:srgbClr val="000000"/>
                </a:solidFill>
                <a:effectLst/>
                <a:latin typeface="Segoe UI"/>
                <a:ea typeface="Times New Roman"/>
                <a:cs typeface="Times New Roman"/>
              </a:rPr>
              <a:t>Herramientas de dibujo</a:t>
            </a:r>
            <a:r>
              <a:rPr lang="es-ES_tradnl" sz="1200" b="0" i="0" noProof="1" smtClean="0">
                <a:solidFill>
                  <a:srgbClr val="000000"/>
                </a:solidFill>
                <a:effectLst/>
                <a:latin typeface="Segoe UI"/>
                <a:ea typeface="Times New Roman"/>
                <a:cs typeface="Times New Roman"/>
              </a:rPr>
              <a:t>, en la ficha </a:t>
            </a:r>
            <a:r>
              <a:rPr lang="es-ES_tradnl" sz="1200" b="1" i="0" noProof="1" smtClean="0">
                <a:solidFill>
                  <a:srgbClr val="000000"/>
                </a:solidFill>
                <a:effectLst/>
                <a:latin typeface="Segoe UI"/>
                <a:ea typeface="Times New Roman"/>
                <a:cs typeface="Times New Roman"/>
              </a:rPr>
              <a:t>Formato</a:t>
            </a:r>
            <a:r>
              <a:rPr lang="es-ES_tradnl" sz="1200" b="0" i="0" noProof="1" smtClean="0">
                <a:solidFill>
                  <a:srgbClr val="000000"/>
                </a:solidFill>
                <a:effectLst/>
                <a:latin typeface="Segoe UI"/>
                <a:ea typeface="Times New Roman"/>
                <a:cs typeface="Times New Roman"/>
              </a:rPr>
              <a:t>, en la esquina inferior derecha del grupo </a:t>
            </a:r>
            <a:r>
              <a:rPr lang="es-ES_tradnl" sz="1200" b="1" i="0" noProof="1" smtClean="0">
                <a:solidFill>
                  <a:srgbClr val="000000"/>
                </a:solidFill>
                <a:effectLst/>
                <a:latin typeface="Segoe UI"/>
                <a:ea typeface="Times New Roman"/>
                <a:cs typeface="Times New Roman"/>
              </a:rPr>
              <a:t>Tamaño</a:t>
            </a:r>
            <a:r>
              <a:rPr lang="es-ES_tradnl" sz="1200" b="0" i="0" noProof="1" smtClean="0">
                <a:solidFill>
                  <a:srgbClr val="000000"/>
                </a:solidFill>
                <a:effectLst/>
                <a:latin typeface="Segoe UI"/>
                <a:ea typeface="Times New Roman"/>
                <a:cs typeface="Times New Roman"/>
              </a:rPr>
              <a:t>, haga clic en la flecha para abrir el cuadro de diálogo </a:t>
            </a:r>
            <a:r>
              <a:rPr lang="es-ES_tradnl" sz="1200" b="1" i="0" noProof="1" smtClean="0">
                <a:solidFill>
                  <a:srgbClr val="000000"/>
                </a:solidFill>
                <a:effectLst/>
                <a:latin typeface="Segoe UI"/>
                <a:ea typeface="Times New Roman"/>
                <a:cs typeface="Times New Roman"/>
              </a:rPr>
              <a:t>Formato de forma</a:t>
            </a:r>
            <a:r>
              <a:rPr lang="es-ES_tradnl" sz="1200" b="0" i="0" noProof="1" smtClean="0">
                <a:solidFill>
                  <a:srgbClr val="000000"/>
                </a:solidFill>
                <a:effectLst/>
                <a:latin typeface="Segoe UI"/>
                <a:ea typeface="Times New Roman"/>
                <a:cs typeface="Times New Roman"/>
              </a:rPr>
              <a:t>.</a:t>
            </a:r>
            <a:r>
              <a:rPr lang="es-ES_tradnl" sz="1200" b="0" i="0" noProof="1" smtClean="0">
                <a:solidFill>
                  <a:srgbClr val="000000"/>
                </a:solidFill>
                <a:latin typeface="Segoe UI"/>
                <a:ea typeface="Times New Roman"/>
                <a:cs typeface="Times New Roman"/>
              </a:rPr>
              <a:t> </a:t>
            </a:r>
          </a:p>
          <a:p>
            <a:pPr marL="347472" marR="0" indent="-347472" algn="l" defTabSz="914400">
              <a:spcBef>
                <a:spcPts val="600"/>
              </a:spcBef>
              <a:spcAft>
                <a:spcPts val="0"/>
              </a:spcAft>
              <a:buFont typeface="Calibri"/>
              <a:buAutoNum type="arabicPeriod"/>
            </a:pPr>
            <a:r>
              <a:rPr lang="es-ES_tradnl" sz="1200" b="0" i="0" noProof="1" smtClean="0">
                <a:solidFill>
                  <a:schemeClr val="tx1"/>
                </a:solidFill>
                <a:effectLst/>
                <a:latin typeface="Segoe UI"/>
                <a:ea typeface="Times New Roman"/>
                <a:cs typeface="+mn-cs"/>
              </a:rPr>
              <a:t>En el cuadro de diálogo </a:t>
            </a:r>
            <a:r>
              <a:rPr lang="es-ES_tradnl" sz="1200" b="1" i="0" noProof="1" smtClean="0">
                <a:solidFill>
                  <a:schemeClr val="tx1"/>
                </a:solidFill>
                <a:effectLst/>
                <a:latin typeface="Segoe UI"/>
                <a:ea typeface="Times New Roman"/>
                <a:cs typeface="+mn-cs"/>
              </a:rPr>
              <a:t>Formato de forma</a:t>
            </a:r>
            <a:r>
              <a:rPr lang="es-ES_tradnl" sz="1200" b="0" i="0" noProof="1" smtClean="0">
                <a:solidFill>
                  <a:schemeClr val="tx1"/>
                </a:solidFill>
                <a:effectLst/>
                <a:latin typeface="Segoe UI"/>
                <a:ea typeface="Times New Roman"/>
                <a:cs typeface="+mn-cs"/>
              </a:rPr>
              <a:t>, haga clic en </a:t>
            </a:r>
            <a:r>
              <a:rPr lang="es-ES_tradnl" sz="1200" b="1" i="0" noProof="1" smtClean="0">
                <a:solidFill>
                  <a:schemeClr val="tx1"/>
                </a:solidFill>
                <a:effectLst/>
                <a:latin typeface="Segoe UI"/>
                <a:ea typeface="Times New Roman"/>
                <a:cs typeface="+mn-cs"/>
              </a:rPr>
              <a:t>Tamaño</a:t>
            </a:r>
            <a:r>
              <a:rPr lang="es-ES_tradnl" sz="1200" b="0" i="0" noProof="1" smtClean="0">
                <a:solidFill>
                  <a:schemeClr val="tx1"/>
                </a:solidFill>
                <a:effectLst/>
                <a:latin typeface="Segoe UI"/>
                <a:ea typeface="Times New Roman"/>
                <a:cs typeface="+mn-cs"/>
              </a:rPr>
              <a:t> en el panel izquierdo, en </a:t>
            </a:r>
            <a:r>
              <a:rPr lang="es-ES_tradnl" sz="1200" b="1" i="0" noProof="1" smtClean="0">
                <a:solidFill>
                  <a:schemeClr val="tx1"/>
                </a:solidFill>
                <a:effectLst/>
                <a:latin typeface="Segoe UI"/>
                <a:ea typeface="Times New Roman"/>
                <a:cs typeface="+mn-cs"/>
              </a:rPr>
              <a:t>Tamaño y giro</a:t>
            </a:r>
            <a:r>
              <a:rPr lang="es-ES_tradnl" sz="1200" b="0" i="0" noProof="1" smtClean="0">
                <a:solidFill>
                  <a:schemeClr val="tx1"/>
                </a:solidFill>
                <a:effectLst/>
                <a:latin typeface="Segoe UI"/>
                <a:ea typeface="Times New Roman"/>
                <a:cs typeface="+mn-cs"/>
              </a:rPr>
              <a:t> en el panel derecho, ajuste el </a:t>
            </a:r>
            <a:r>
              <a:rPr lang="es-ES_tradnl" sz="1200" b="1" i="0" noProof="1" smtClean="0">
                <a:solidFill>
                  <a:schemeClr val="tx1"/>
                </a:solidFill>
                <a:effectLst/>
                <a:latin typeface="Segoe UI"/>
                <a:ea typeface="Times New Roman"/>
                <a:cs typeface="+mn-cs"/>
              </a:rPr>
              <a:t>Alto</a:t>
            </a:r>
            <a:r>
              <a:rPr lang="es-ES_tradnl" sz="1200" b="0" i="0" noProof="1" smtClean="0">
                <a:solidFill>
                  <a:schemeClr val="tx1"/>
                </a:solidFill>
                <a:effectLst/>
                <a:latin typeface="Segoe UI"/>
                <a:ea typeface="Times New Roman"/>
                <a:cs typeface="+mn-cs"/>
              </a:rPr>
              <a:t> a </a:t>
            </a:r>
            <a:r>
              <a:rPr lang="es-ES_tradnl" sz="1200" b="1" i="0" noProof="1" smtClean="0">
                <a:solidFill>
                  <a:schemeClr val="tx1"/>
                </a:solidFill>
                <a:effectLst/>
                <a:latin typeface="Segoe UI"/>
                <a:ea typeface="Times New Roman"/>
                <a:cs typeface="+mn-cs"/>
              </a:rPr>
              <a:t>17,78 cm</a:t>
            </a:r>
            <a:r>
              <a:rPr lang="es-ES_tradnl" sz="1200" b="0" i="0" noProof="1" smtClean="0">
                <a:solidFill>
                  <a:schemeClr val="tx1"/>
                </a:solidFill>
                <a:effectLst/>
                <a:latin typeface="Segoe UI"/>
                <a:ea typeface="Times New Roman"/>
                <a:cs typeface="+mn-cs"/>
              </a:rPr>
              <a:t> y el </a:t>
            </a:r>
            <a:r>
              <a:rPr lang="es-ES_tradnl" sz="1200" b="1" i="0" noProof="1" smtClean="0">
                <a:solidFill>
                  <a:schemeClr val="tx1"/>
                </a:solidFill>
                <a:effectLst/>
                <a:latin typeface="Segoe UI"/>
                <a:ea typeface="Times New Roman"/>
                <a:cs typeface="+mn-cs"/>
              </a:rPr>
              <a:t>Ancho</a:t>
            </a:r>
            <a:r>
              <a:rPr lang="es-ES_tradnl" sz="1200" b="0" i="0" noProof="1" smtClean="0">
                <a:solidFill>
                  <a:schemeClr val="tx1"/>
                </a:solidFill>
                <a:effectLst/>
                <a:latin typeface="Segoe UI"/>
                <a:ea typeface="Times New Roman"/>
                <a:cs typeface="+mn-cs"/>
              </a:rPr>
              <a:t> a </a:t>
            </a:r>
            <a:r>
              <a:rPr lang="es-ES_tradnl" sz="1200" b="1" i="0" noProof="1" smtClean="0">
                <a:solidFill>
                  <a:schemeClr val="tx1"/>
                </a:solidFill>
                <a:effectLst/>
                <a:latin typeface="Segoe UI"/>
                <a:ea typeface="Times New Roman"/>
                <a:cs typeface="+mn-cs"/>
              </a:rPr>
              <a:t>24,13 cm</a:t>
            </a:r>
            <a:r>
              <a:rPr lang="es-ES_tradnl" sz="1200" b="0" i="0" noProof="1" smtClean="0">
                <a:solidFill>
                  <a:schemeClr val="tx1"/>
                </a:solidFill>
                <a:effectLst/>
                <a:latin typeface="Segoe UI"/>
                <a:ea typeface="Times New Roman"/>
                <a:cs typeface="+mn-cs"/>
              </a:rPr>
              <a:t>.</a:t>
            </a:r>
          </a:p>
          <a:p>
            <a:pPr marL="347472" marR="0" indent="-347472" algn="l" defTabSz="914400">
              <a:lnSpc>
                <a:spcPct val="115000"/>
              </a:lnSpc>
              <a:spcBef>
                <a:spcPts val="600"/>
              </a:spcBef>
              <a:spcAft>
                <a:spcPts val="0"/>
              </a:spcAft>
              <a:buFont typeface="Calibri"/>
              <a:buAutoNum type="arabicPeriod"/>
            </a:pPr>
            <a:r>
              <a:rPr lang="es-ES_tradnl" sz="1200" b="0" i="0" noProof="1" smtClean="0">
                <a:solidFill>
                  <a:schemeClr val="tx1"/>
                </a:solidFill>
                <a:effectLst/>
                <a:latin typeface="Segoe UI"/>
                <a:ea typeface="Times New Roman"/>
                <a:cs typeface="Times New Roman"/>
              </a:rPr>
              <a:t>En el cuadro de diálogo </a:t>
            </a:r>
            <a:r>
              <a:rPr lang="es-ES_tradnl" sz="1200" b="1" i="0" noProof="1" smtClean="0">
                <a:solidFill>
                  <a:schemeClr val="tx1"/>
                </a:solidFill>
                <a:effectLst/>
                <a:latin typeface="Segoe UI"/>
                <a:ea typeface="Times New Roman"/>
                <a:cs typeface="Times New Roman"/>
              </a:rPr>
              <a:t>Formato de forma</a:t>
            </a:r>
            <a:r>
              <a:rPr lang="es-ES_tradnl" sz="1200" b="0" i="0" noProof="1" smtClean="0">
                <a:solidFill>
                  <a:schemeClr val="tx1"/>
                </a:solidFill>
                <a:effectLst/>
                <a:latin typeface="Segoe UI"/>
                <a:ea typeface="Times New Roman"/>
                <a:cs typeface="Times New Roman"/>
              </a:rPr>
              <a:t>, haga clic en </a:t>
            </a:r>
            <a:r>
              <a:rPr lang="es-ES_tradnl" sz="1200" b="1" i="0" noProof="1" smtClean="0">
                <a:solidFill>
                  <a:schemeClr val="tx1"/>
                </a:solidFill>
                <a:effectLst/>
                <a:latin typeface="Segoe UI"/>
                <a:ea typeface="Times New Roman"/>
                <a:cs typeface="Times New Roman"/>
              </a:rPr>
              <a:t>Posición</a:t>
            </a:r>
            <a:r>
              <a:rPr lang="es-ES_tradnl" sz="1200" b="0" i="0" noProof="1" smtClean="0">
                <a:solidFill>
                  <a:schemeClr val="tx1"/>
                </a:solidFill>
                <a:effectLst/>
                <a:latin typeface="Segoe UI"/>
                <a:ea typeface="Times New Roman"/>
                <a:cs typeface="Times New Roman"/>
              </a:rPr>
              <a:t> en el panel izquierdo y en </a:t>
            </a:r>
            <a:r>
              <a:rPr lang="es-ES_tradnl" sz="1200" b="1" i="0" noProof="1" smtClean="0">
                <a:solidFill>
                  <a:schemeClr val="tx1"/>
                </a:solidFill>
                <a:effectLst/>
                <a:latin typeface="Segoe UI"/>
                <a:ea typeface="Times New Roman"/>
                <a:cs typeface="Times New Roman"/>
              </a:rPr>
              <a:t>Tamaño y posición</a:t>
            </a:r>
            <a:r>
              <a:rPr lang="es-ES_tradnl" sz="1200" b="0" i="0" noProof="1" smtClean="0">
                <a:solidFill>
                  <a:schemeClr val="tx1"/>
                </a:solidFill>
                <a:effectLst/>
                <a:latin typeface="Segoe UI"/>
                <a:ea typeface="Times New Roman"/>
                <a:cs typeface="Times New Roman"/>
              </a:rPr>
              <a:t> en el panel derecho, ajuste el valor de </a:t>
            </a:r>
            <a:r>
              <a:rPr lang="es-ES_tradnl" sz="1200" b="1" i="0" noProof="1" smtClean="0">
                <a:solidFill>
                  <a:schemeClr val="tx1"/>
                </a:solidFill>
                <a:effectLst/>
                <a:latin typeface="Segoe UI"/>
                <a:ea typeface="Times New Roman"/>
                <a:cs typeface="Times New Roman"/>
              </a:rPr>
              <a:t>Horizontal</a:t>
            </a:r>
            <a:r>
              <a:rPr lang="es-ES_tradnl" sz="1200" b="0" i="0" noProof="1" smtClean="0">
                <a:solidFill>
                  <a:schemeClr val="tx1"/>
                </a:solidFill>
                <a:effectLst/>
                <a:latin typeface="Segoe UI"/>
                <a:ea typeface="Times New Roman"/>
                <a:cs typeface="Times New Roman"/>
              </a:rPr>
              <a:t> a </a:t>
            </a:r>
            <a:r>
              <a:rPr lang="es-ES_tradnl" sz="1200" b="1" i="0" noProof="1" smtClean="0">
                <a:solidFill>
                  <a:schemeClr val="tx1"/>
                </a:solidFill>
                <a:effectLst/>
                <a:latin typeface="Segoe UI"/>
                <a:ea typeface="Times New Roman"/>
                <a:cs typeface="Times New Roman"/>
              </a:rPr>
              <a:t>-12,05 cm</a:t>
            </a:r>
            <a:r>
              <a:rPr lang="es-ES_tradnl" sz="1200" b="0" i="0" noProof="1" smtClean="0">
                <a:solidFill>
                  <a:schemeClr val="tx1"/>
                </a:solidFill>
                <a:effectLst/>
                <a:latin typeface="Segoe UI"/>
                <a:ea typeface="Times New Roman"/>
                <a:cs typeface="Times New Roman"/>
              </a:rPr>
              <a:t> y el valor de </a:t>
            </a:r>
            <a:r>
              <a:rPr lang="es-ES_tradnl" sz="1200" b="1" i="0" noProof="1" smtClean="0">
                <a:solidFill>
                  <a:schemeClr val="tx1"/>
                </a:solidFill>
                <a:effectLst/>
                <a:latin typeface="Segoe UI"/>
                <a:ea typeface="Times New Roman"/>
                <a:cs typeface="Times New Roman"/>
              </a:rPr>
              <a:t>Vertical</a:t>
            </a:r>
            <a:r>
              <a:rPr lang="es-ES_tradnl" sz="1200" b="0" i="0" noProof="1" smtClean="0">
                <a:solidFill>
                  <a:schemeClr val="tx1"/>
                </a:solidFill>
                <a:effectLst/>
                <a:latin typeface="Segoe UI"/>
                <a:ea typeface="Times New Roman"/>
                <a:cs typeface="Times New Roman"/>
              </a:rPr>
              <a:t> a </a:t>
            </a:r>
            <a:r>
              <a:rPr lang="es-ES_tradnl" sz="1200" b="1" i="0" noProof="1" smtClean="0">
                <a:solidFill>
                  <a:schemeClr val="tx1"/>
                </a:solidFill>
                <a:effectLst/>
                <a:latin typeface="Segoe UI"/>
                <a:ea typeface="Times New Roman"/>
                <a:cs typeface="Times New Roman"/>
              </a:rPr>
              <a:t>0,12 cm</a:t>
            </a:r>
            <a:r>
              <a:rPr lang="es-ES_tradnl" sz="1200" b="0" i="0" noProof="1" smtClean="0">
                <a:solidFill>
                  <a:schemeClr val="tx1"/>
                </a:solidFill>
                <a:effectLst/>
                <a:latin typeface="Segoe UI"/>
                <a:ea typeface="Times New Roman"/>
                <a:cs typeface="Times New Roman"/>
              </a:rPr>
              <a:t>.</a:t>
            </a:r>
          </a:p>
          <a:p>
            <a:pPr marL="347472" marR="0" indent="-347472" algn="l" defTabSz="914400">
              <a:lnSpc>
                <a:spcPct val="115000"/>
              </a:lnSpc>
              <a:spcBef>
                <a:spcPts val="600"/>
              </a:spcBef>
              <a:spcAft>
                <a:spcPts val="0"/>
              </a:spcAft>
              <a:buFont typeface="Calibri"/>
              <a:buAutoNum type="arabicPeriod"/>
            </a:pPr>
            <a:r>
              <a:rPr lang="es-ES_tradnl" sz="1200" b="0" i="0" noProof="1" smtClean="0">
                <a:solidFill>
                  <a:schemeClr val="tx1"/>
                </a:solidFill>
                <a:effectLst/>
                <a:latin typeface="Segoe UI"/>
                <a:ea typeface="Calibri"/>
                <a:cs typeface="Times New Roman"/>
              </a:rPr>
              <a:t>En el cuadro </a:t>
            </a:r>
            <a:r>
              <a:rPr lang="es-ES_tradnl" sz="1200" b="1" i="0" noProof="1" smtClean="0">
                <a:solidFill>
                  <a:schemeClr val="tx1"/>
                </a:solidFill>
                <a:effectLst/>
                <a:latin typeface="Segoe UI"/>
                <a:ea typeface="Calibri"/>
                <a:cs typeface="Times New Roman"/>
              </a:rPr>
              <a:t>Formato de forma</a:t>
            </a:r>
            <a:r>
              <a:rPr lang="es-ES_tradnl" sz="1200" b="0" i="0" noProof="1" smtClean="0">
                <a:solidFill>
                  <a:schemeClr val="tx1"/>
                </a:solidFill>
                <a:effectLst/>
                <a:latin typeface="Segoe UI"/>
                <a:ea typeface="Calibri"/>
                <a:cs typeface="Times New Roman"/>
              </a:rPr>
              <a:t>, haga clic en </a:t>
            </a:r>
            <a:r>
              <a:rPr lang="es-ES_tradnl" sz="1200" b="1" i="0" noProof="1" smtClean="0">
                <a:solidFill>
                  <a:schemeClr val="tx1"/>
                </a:solidFill>
                <a:effectLst/>
                <a:latin typeface="Segoe UI"/>
                <a:ea typeface="Calibri"/>
                <a:cs typeface="Times New Roman"/>
              </a:rPr>
              <a:t>Color de línea</a:t>
            </a:r>
            <a:r>
              <a:rPr lang="es-ES_tradnl" sz="1200" b="0" i="0" noProof="1" smtClean="0">
                <a:solidFill>
                  <a:schemeClr val="tx1"/>
                </a:solidFill>
                <a:effectLst/>
                <a:latin typeface="Segoe UI"/>
                <a:ea typeface="Calibri"/>
                <a:cs typeface="Times New Roman"/>
              </a:rPr>
              <a:t> en el panel izquierdo, en </a:t>
            </a:r>
            <a:r>
              <a:rPr lang="es-ES_tradnl" sz="1200" b="1" i="0" noProof="1" smtClean="0">
                <a:solidFill>
                  <a:schemeClr val="tx1"/>
                </a:solidFill>
                <a:effectLst/>
                <a:latin typeface="Segoe UI"/>
                <a:ea typeface="Calibri"/>
                <a:cs typeface="Times New Roman"/>
              </a:rPr>
              <a:t>Color de línea</a:t>
            </a:r>
            <a:r>
              <a:rPr lang="es-ES_tradnl" sz="1200" b="0" i="0" noProof="1" smtClean="0">
                <a:solidFill>
                  <a:schemeClr val="tx1"/>
                </a:solidFill>
                <a:effectLst/>
                <a:latin typeface="Segoe UI"/>
                <a:ea typeface="Calibri"/>
                <a:cs typeface="Times New Roman"/>
              </a:rPr>
              <a:t> en el panel derecho, seleccione </a:t>
            </a:r>
            <a:r>
              <a:rPr lang="es-ES_tradnl" sz="1200" b="1" i="0" noProof="1" smtClean="0">
                <a:solidFill>
                  <a:schemeClr val="tx1"/>
                </a:solidFill>
                <a:effectLst/>
                <a:latin typeface="Segoe UI"/>
                <a:ea typeface="Calibri"/>
                <a:cs typeface="Times New Roman"/>
              </a:rPr>
              <a:t>Línea degradado</a:t>
            </a:r>
            <a:r>
              <a:rPr lang="es-ES_tradnl" sz="1200" b="0" i="0" noProof="1" smtClean="0">
                <a:solidFill>
                  <a:schemeClr val="tx1"/>
                </a:solidFill>
                <a:effectLst/>
                <a:latin typeface="Segoe UI"/>
                <a:ea typeface="Calibri"/>
                <a:cs typeface="Times New Roman"/>
              </a:rPr>
              <a:t> y, a continuación, lleve a cabo lo siguiente:</a:t>
            </a:r>
            <a:r>
              <a:rPr lang="es-ES_tradnl" sz="1200" b="0" i="0" noProof="1" smtClean="0">
                <a:solidFill>
                  <a:schemeClr val="tx1"/>
                </a:solidFill>
                <a:latin typeface="Segoe UI"/>
                <a:ea typeface="Calibri"/>
                <a:cs typeface="Times New Roman"/>
              </a:rPr>
              <a:t> </a:t>
            </a:r>
          </a:p>
          <a:p>
            <a:pPr marL="740664" marR="0" lvl="1" indent="-283464" algn="l" defTabSz="914400">
              <a:lnSpc>
                <a:spcPct val="115000"/>
              </a:lnSpc>
              <a:spcBef>
                <a:spcPts val="600"/>
              </a:spcBef>
              <a:spcAft>
                <a:spcPts val="0"/>
              </a:spcAft>
              <a:buClr>
                <a:schemeClr val="tx1"/>
              </a:buClr>
              <a:buFont typeface="Symbol"/>
              <a:buChar char=""/>
            </a:pPr>
            <a:r>
              <a:rPr lang="es-ES_tradnl" sz="1200" b="0" i="0" noProof="1" smtClean="0">
                <a:solidFill>
                  <a:schemeClr val="tx1"/>
                </a:solidFill>
                <a:effectLst/>
                <a:latin typeface="Segoe UI"/>
                <a:ea typeface="Calibri"/>
                <a:cs typeface="Times New Roman"/>
              </a:rPr>
              <a:t>Tipo:</a:t>
            </a:r>
            <a:r>
              <a:rPr lang="es-ES_tradnl" sz="1200" b="0" i="0" noProof="1" smtClean="0">
                <a:solidFill>
                  <a:schemeClr val="tx1"/>
                </a:solidFill>
                <a:latin typeface="Segoe UI"/>
                <a:ea typeface="Calibri"/>
                <a:cs typeface="Times New Roman"/>
              </a:rPr>
              <a:t> </a:t>
            </a:r>
            <a:r>
              <a:rPr lang="es-ES_tradnl" sz="1200" b="1" i="0" noProof="1" smtClean="0">
                <a:solidFill>
                  <a:schemeClr val="tx1"/>
                </a:solidFill>
                <a:effectLst/>
                <a:latin typeface="Segoe UI"/>
                <a:ea typeface="Calibri"/>
                <a:cs typeface="Times New Roman"/>
              </a:rPr>
              <a:t>Lineal</a:t>
            </a:r>
          </a:p>
          <a:p>
            <a:pPr marL="740664" marR="0" lvl="1" indent="-283464" algn="l" defTabSz="914400">
              <a:lnSpc>
                <a:spcPct val="115000"/>
              </a:lnSpc>
              <a:spcBef>
                <a:spcPts val="600"/>
              </a:spcBef>
              <a:spcAft>
                <a:spcPts val="0"/>
              </a:spcAft>
              <a:buClr>
                <a:schemeClr val="tx1"/>
              </a:buClr>
              <a:buFont typeface="Symbol"/>
              <a:buChar char=""/>
            </a:pPr>
            <a:r>
              <a:rPr lang="es-ES_tradnl" sz="1200" b="0" i="0" noProof="1" smtClean="0">
                <a:solidFill>
                  <a:schemeClr val="tx1"/>
                </a:solidFill>
                <a:effectLst/>
                <a:latin typeface="Segoe UI"/>
                <a:ea typeface="Calibri"/>
                <a:cs typeface="Times New Roman"/>
              </a:rPr>
              <a:t>Dirección:</a:t>
            </a:r>
            <a:r>
              <a:rPr lang="es-ES_tradnl" sz="1200" b="0" i="0" noProof="1" smtClean="0">
                <a:solidFill>
                  <a:schemeClr val="tx1"/>
                </a:solidFill>
                <a:latin typeface="Segoe UI"/>
                <a:ea typeface="Calibri"/>
                <a:cs typeface="Times New Roman"/>
              </a:rPr>
              <a:t> </a:t>
            </a:r>
            <a:r>
              <a:rPr lang="es-ES_tradnl" sz="1200" b="1" i="0" noProof="1" smtClean="0">
                <a:solidFill>
                  <a:schemeClr val="tx1"/>
                </a:solidFill>
                <a:effectLst/>
                <a:latin typeface="Segoe UI"/>
                <a:ea typeface="Calibri"/>
                <a:cs typeface="Times New Roman"/>
              </a:rPr>
              <a:t>Lineal abajo </a:t>
            </a:r>
            <a:r>
              <a:rPr lang="es-ES_tradnl" sz="1200" b="0" i="0" noProof="1" smtClean="0">
                <a:solidFill>
                  <a:schemeClr val="tx1"/>
                </a:solidFill>
                <a:effectLst/>
                <a:latin typeface="Segoe UI"/>
                <a:ea typeface="Calibri"/>
                <a:cs typeface="Times New Roman"/>
              </a:rPr>
              <a:t>(primera fila, segunda opción de la izquierda).</a:t>
            </a:r>
          </a:p>
          <a:p>
            <a:pPr marL="347472" marR="0" indent="-347472" algn="l" defTabSz="914400">
              <a:lnSpc>
                <a:spcPct val="115000"/>
              </a:lnSpc>
              <a:spcBef>
                <a:spcPts val="600"/>
              </a:spcBef>
              <a:spcAft>
                <a:spcPts val="0"/>
              </a:spcAft>
              <a:buFont typeface="Calibri"/>
              <a:buAutoNum type="arabicPeriod"/>
            </a:pPr>
            <a:r>
              <a:rPr lang="es-ES_tradnl" sz="1200" b="0" i="0" noProof="1" smtClean="0">
                <a:solidFill>
                  <a:srgbClr val="000000"/>
                </a:solidFill>
                <a:effectLst/>
                <a:latin typeface="Segoe UI"/>
                <a:ea typeface="Times New Roman"/>
                <a:cs typeface="Times New Roman"/>
              </a:rPr>
              <a:t>En </a:t>
            </a:r>
            <a:r>
              <a:rPr lang="es-ES_tradnl" sz="1200" b="1" i="0" noProof="1" smtClean="0">
                <a:solidFill>
                  <a:srgbClr val="000000"/>
                </a:solidFill>
                <a:effectLst/>
                <a:latin typeface="Segoe UI"/>
                <a:ea typeface="Times New Roman"/>
                <a:cs typeface="Times New Roman"/>
              </a:rPr>
              <a:t>Puntos de degradado</a:t>
            </a:r>
            <a:r>
              <a:rPr lang="es-ES_tradnl" sz="1200" b="0" i="0" noProof="1" smtClean="0">
                <a:solidFill>
                  <a:srgbClr val="000000"/>
                </a:solidFill>
                <a:effectLst/>
                <a:latin typeface="Segoe UI"/>
                <a:ea typeface="Times New Roman"/>
                <a:cs typeface="Times New Roman"/>
              </a:rPr>
              <a:t>, haga clic en </a:t>
            </a:r>
            <a:r>
              <a:rPr lang="es-ES_tradnl" sz="1200" b="1" i="0" noProof="1" smtClean="0">
                <a:solidFill>
                  <a:srgbClr val="000000"/>
                </a:solidFill>
                <a:effectLst/>
                <a:latin typeface="Segoe UI"/>
                <a:ea typeface="Times New Roman"/>
                <a:cs typeface="Times New Roman"/>
              </a:rPr>
              <a:t>Agrega un delimitador de degradado</a:t>
            </a:r>
            <a:r>
              <a:rPr lang="es-ES_tradnl" sz="1200" b="0" i="0" noProof="1" smtClean="0">
                <a:solidFill>
                  <a:srgbClr val="000000"/>
                </a:solidFill>
                <a:effectLst/>
                <a:latin typeface="Segoe UI"/>
                <a:ea typeface="Times New Roman"/>
                <a:cs typeface="Times New Roman"/>
              </a:rPr>
              <a:t> o en </a:t>
            </a:r>
            <a:r>
              <a:rPr lang="es-ES_tradnl" sz="1200" b="1" i="0" noProof="1" smtClean="0">
                <a:solidFill>
                  <a:srgbClr val="000000"/>
                </a:solidFill>
                <a:effectLst/>
                <a:latin typeface="Segoe UI"/>
                <a:ea typeface="Times New Roman"/>
                <a:cs typeface="Times New Roman"/>
              </a:rPr>
              <a:t>Quita el delimitador de degradado</a:t>
            </a:r>
            <a:r>
              <a:rPr lang="es-ES_tradnl" sz="1200" b="0" i="0" noProof="1" smtClean="0">
                <a:solidFill>
                  <a:srgbClr val="000000"/>
                </a:solidFill>
                <a:effectLst/>
                <a:latin typeface="Segoe UI"/>
                <a:ea typeface="Times New Roman"/>
                <a:cs typeface="Times New Roman"/>
              </a:rPr>
              <a:t> hasta que aparezcan dos delimitadores en el control deslizante.</a:t>
            </a:r>
            <a:r>
              <a:rPr lang="es-ES_tradnl" sz="1200" b="0" i="0" noProof="1" smtClean="0">
                <a:solidFill>
                  <a:srgbClr val="000000"/>
                </a:solidFill>
                <a:latin typeface="Segoe UI"/>
                <a:ea typeface="Times New Roman"/>
                <a:cs typeface="Times New Roman"/>
              </a:rPr>
              <a:t> </a:t>
            </a:r>
            <a:r>
              <a:rPr lang="es-ES_tradnl" sz="1200" b="0" i="0" noProof="1" smtClean="0">
                <a:solidFill>
                  <a:srgbClr val="000000"/>
                </a:solidFill>
                <a:effectLst/>
                <a:latin typeface="Segoe UI"/>
                <a:ea typeface="Times New Roman"/>
                <a:cs typeface="Times New Roman"/>
              </a:rPr>
              <a:t>Personalice los puntos de degradado de la manera siguiente:</a:t>
            </a:r>
          </a:p>
          <a:p>
            <a:pPr marL="740664" marR="0" lvl="1" indent="-283464" algn="l" defTabSz="914400">
              <a:lnSpc>
                <a:spcPct val="115000"/>
              </a:lnSpc>
              <a:spcBef>
                <a:spcPts val="600"/>
              </a:spcBef>
              <a:spcAft>
                <a:spcPts val="0"/>
              </a:spcAft>
              <a:buClr>
                <a:schemeClr val="tx1"/>
              </a:buClr>
              <a:buFont typeface="Symbol"/>
              <a:buChar char=""/>
            </a:pPr>
            <a:r>
              <a:rPr lang="es-ES_tradnl" sz="1200" b="0" i="0" noProof="1" smtClean="0">
                <a:solidFill>
                  <a:schemeClr val="tx1"/>
                </a:solidFill>
                <a:effectLst/>
                <a:latin typeface="Segoe UI"/>
                <a:ea typeface="Calibri"/>
                <a:cs typeface="Times New Roman"/>
              </a:rPr>
              <a:t>Seleccione el primer delimitador del control deslizante y lleve a cabo lo siguiente:</a:t>
            </a:r>
          </a:p>
          <a:p>
            <a:pPr marL="1143000" marR="0" lvl="2" indent="-228600" algn="l" defTabSz="914400">
              <a:lnSpc>
                <a:spcPct val="115000"/>
              </a:lnSpc>
              <a:spcBef>
                <a:spcPts val="600"/>
              </a:spcBef>
              <a:spcAft>
                <a:spcPts val="0"/>
              </a:spcAft>
              <a:buFont typeface="Calibri"/>
              <a:buAutoNum type="romanLcPeriod"/>
            </a:pPr>
            <a:r>
              <a:rPr lang="es-ES_tradnl" sz="1200" b="0" i="0" noProof="1" smtClean="0">
                <a:solidFill>
                  <a:schemeClr val="tx1"/>
                </a:solidFill>
                <a:effectLst/>
                <a:latin typeface="Segoe UI"/>
                <a:ea typeface="Calibri"/>
                <a:cs typeface="Times New Roman"/>
              </a:rPr>
              <a:t>En el cuadro </a:t>
            </a:r>
            <a:r>
              <a:rPr lang="es-ES_tradnl" sz="1200" b="1" i="0" noProof="1" smtClean="0">
                <a:solidFill>
                  <a:schemeClr val="tx1"/>
                </a:solidFill>
                <a:effectLst/>
                <a:latin typeface="Segoe UI"/>
                <a:ea typeface="Calibri"/>
                <a:cs typeface="Times New Roman"/>
              </a:rPr>
              <a:t>Posición</a:t>
            </a:r>
            <a:r>
              <a:rPr lang="es-ES_tradnl" sz="1200" b="0" i="0" noProof="1" smtClean="0">
                <a:solidFill>
                  <a:schemeClr val="tx1"/>
                </a:solidFill>
                <a:effectLst/>
                <a:latin typeface="Segoe UI"/>
                <a:ea typeface="Calibri"/>
                <a:cs typeface="Times New Roman"/>
              </a:rPr>
              <a:t>, especifique </a:t>
            </a:r>
            <a:r>
              <a:rPr lang="es-ES_tradnl" sz="1200" b="1" i="0" noProof="1" smtClean="0">
                <a:solidFill>
                  <a:schemeClr val="tx1"/>
                </a:solidFill>
                <a:effectLst/>
                <a:latin typeface="Segoe UI"/>
                <a:ea typeface="Calibri"/>
                <a:cs typeface="Times New Roman"/>
              </a:rPr>
              <a:t>0%</a:t>
            </a:r>
            <a:r>
              <a:rPr lang="es-ES_tradnl" sz="1200" b="0" i="0" noProof="1" smtClean="0">
                <a:solidFill>
                  <a:schemeClr val="tx1"/>
                </a:solidFill>
                <a:effectLst/>
                <a:latin typeface="Segoe UI"/>
                <a:ea typeface="Calibri"/>
                <a:cs typeface="Times New Roman"/>
              </a:rPr>
              <a:t>.</a:t>
            </a:r>
          </a:p>
          <a:p>
            <a:pPr marL="1143000" marR="0" lvl="2" indent="-228600" algn="l" defTabSz="914400">
              <a:lnSpc>
                <a:spcPct val="115000"/>
              </a:lnSpc>
              <a:spcBef>
                <a:spcPts val="600"/>
              </a:spcBef>
              <a:spcAft>
                <a:spcPts val="0"/>
              </a:spcAft>
              <a:buFont typeface="Calibri"/>
              <a:buAutoNum type="romanLcPeriod"/>
            </a:pPr>
            <a:r>
              <a:rPr lang="es-ES_tradnl" sz="1200" b="0" i="0" noProof="1" smtClean="0">
                <a:solidFill>
                  <a:schemeClr val="tx1"/>
                </a:solidFill>
                <a:effectLst/>
                <a:latin typeface="Segoe UI"/>
                <a:ea typeface="Calibri"/>
                <a:cs typeface="Times New Roman"/>
              </a:rPr>
              <a:t>Haga clic en el botón situado junto a </a:t>
            </a:r>
            <a:r>
              <a:rPr lang="es-ES_tradnl" sz="1200" b="1" i="0" noProof="1" smtClean="0">
                <a:solidFill>
                  <a:schemeClr val="tx1"/>
                </a:solidFill>
                <a:effectLst/>
                <a:latin typeface="Segoe UI"/>
                <a:ea typeface="Calibri"/>
                <a:cs typeface="Times New Roman"/>
              </a:rPr>
              <a:t>Color</a:t>
            </a:r>
            <a:r>
              <a:rPr lang="es-ES_tradnl" sz="1200" b="0" i="0" noProof="1" smtClean="0">
                <a:solidFill>
                  <a:schemeClr val="tx1"/>
                </a:solidFill>
                <a:effectLst/>
                <a:latin typeface="Segoe UI"/>
                <a:ea typeface="Calibri"/>
                <a:cs typeface="Times New Roman"/>
              </a:rPr>
              <a:t> y, a continuación, en </a:t>
            </a:r>
            <a:r>
              <a:rPr lang="es-ES_tradnl" sz="1200" b="1" i="0" noProof="1" smtClean="0">
                <a:solidFill>
                  <a:schemeClr val="tx1"/>
                </a:solidFill>
                <a:effectLst/>
                <a:latin typeface="Segoe UI"/>
                <a:ea typeface="Calibri"/>
                <a:cs typeface="Times New Roman"/>
              </a:rPr>
              <a:t>Colores del tema</a:t>
            </a:r>
            <a:r>
              <a:rPr lang="es-ES_tradnl" sz="1200" b="0" i="0" noProof="1" smtClean="0">
                <a:solidFill>
                  <a:schemeClr val="tx1"/>
                </a:solidFill>
                <a:effectLst/>
                <a:latin typeface="Segoe UI"/>
                <a:ea typeface="Calibri"/>
                <a:cs typeface="Times New Roman"/>
              </a:rPr>
              <a:t>, haga clic en </a:t>
            </a:r>
            <a:r>
              <a:rPr lang="es-ES_tradnl" sz="1200" b="1" i="0" noProof="1" smtClean="0">
                <a:solidFill>
                  <a:schemeClr val="tx1"/>
                </a:solidFill>
                <a:effectLst/>
                <a:latin typeface="Segoe UI"/>
                <a:ea typeface="Calibri"/>
                <a:cs typeface="Times New Roman"/>
              </a:rPr>
              <a:t>Azul grisáceo, Texto 2, 80% más claro </a:t>
            </a:r>
            <a:r>
              <a:rPr lang="es-ES_tradnl" sz="1200" b="0" i="0" noProof="1" smtClean="0">
                <a:solidFill>
                  <a:schemeClr val="tx1"/>
                </a:solidFill>
                <a:effectLst/>
                <a:latin typeface="Segoe UI"/>
                <a:ea typeface="Calibri"/>
                <a:cs typeface="Times New Roman"/>
              </a:rPr>
              <a:t>(segunda fila, cuarta opción de la izquierda).</a:t>
            </a:r>
          </a:p>
          <a:p>
            <a:pPr marL="740664" marR="0" lvl="1" indent="-283464" algn="l" defTabSz="914400">
              <a:lnSpc>
                <a:spcPct val="115000"/>
              </a:lnSpc>
              <a:spcBef>
                <a:spcPts val="600"/>
              </a:spcBef>
              <a:spcAft>
                <a:spcPts val="0"/>
              </a:spcAft>
              <a:buClr>
                <a:schemeClr val="tx1"/>
              </a:buClr>
              <a:buFont typeface="Symbol"/>
              <a:buChar char=""/>
            </a:pPr>
            <a:r>
              <a:rPr lang="es-ES_tradnl" sz="1200" b="0" i="0" noProof="1" smtClean="0">
                <a:solidFill>
                  <a:schemeClr val="tx1"/>
                </a:solidFill>
                <a:effectLst/>
                <a:latin typeface="Segoe UI"/>
                <a:ea typeface="Calibri"/>
                <a:cs typeface="Times New Roman"/>
              </a:rPr>
              <a:t>En el cuadro </a:t>
            </a:r>
            <a:r>
              <a:rPr lang="es-ES_tradnl" sz="1200" b="1" i="0" noProof="1" smtClean="0">
                <a:solidFill>
                  <a:schemeClr val="tx1"/>
                </a:solidFill>
                <a:effectLst/>
                <a:latin typeface="Segoe UI"/>
                <a:ea typeface="Calibri"/>
                <a:cs typeface="Times New Roman"/>
              </a:rPr>
              <a:t>Transparencia</a:t>
            </a:r>
            <a:r>
              <a:rPr lang="es-ES_tradnl" sz="1200" b="0" i="0" noProof="1" smtClean="0">
                <a:solidFill>
                  <a:schemeClr val="tx1"/>
                </a:solidFill>
                <a:effectLst/>
                <a:latin typeface="Segoe UI"/>
                <a:ea typeface="Calibri"/>
                <a:cs typeface="Times New Roman"/>
              </a:rPr>
              <a:t>, especifique </a:t>
            </a:r>
            <a:r>
              <a:rPr lang="es-ES_tradnl" sz="1200" b="1" i="0" noProof="1" smtClean="0">
                <a:solidFill>
                  <a:schemeClr val="tx1"/>
                </a:solidFill>
                <a:effectLst/>
                <a:latin typeface="Segoe UI"/>
                <a:ea typeface="Calibri"/>
                <a:cs typeface="Times New Roman"/>
              </a:rPr>
              <a:t>70%</a:t>
            </a:r>
            <a:r>
              <a:rPr lang="es-ES_tradnl" sz="1200" b="0" i="0" noProof="1" smtClean="0">
                <a:solidFill>
                  <a:schemeClr val="tx1"/>
                </a:solidFill>
                <a:effectLst/>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es-ES_tradnl" sz="1200" b="0" i="0" noProof="1" smtClean="0">
                <a:solidFill>
                  <a:schemeClr val="tx1"/>
                </a:solidFill>
                <a:effectLst/>
                <a:latin typeface="Segoe UI"/>
                <a:ea typeface="Calibri"/>
                <a:cs typeface="Times New Roman"/>
              </a:rPr>
              <a:t>Seleccione el segundo delimitador del control deslizante y lleve a cabo lo siguiente:</a:t>
            </a:r>
            <a:r>
              <a:rPr lang="es-ES_tradnl" sz="1200" b="0" i="0" noProof="1" smtClean="0">
                <a:solidFill>
                  <a:schemeClr val="tx1"/>
                </a:solidFill>
                <a:latin typeface="Segoe UI"/>
                <a:ea typeface="Calibri"/>
                <a:cs typeface="Times New Roman"/>
              </a:rPr>
              <a:t> </a:t>
            </a:r>
          </a:p>
          <a:p>
            <a:pPr marL="740664" marR="0" lvl="1" indent="-283464" algn="l" defTabSz="914400">
              <a:lnSpc>
                <a:spcPct val="115000"/>
              </a:lnSpc>
              <a:spcBef>
                <a:spcPts val="600"/>
              </a:spcBef>
              <a:spcAft>
                <a:spcPts val="0"/>
              </a:spcAft>
              <a:buClr>
                <a:schemeClr val="tx1"/>
              </a:buClr>
              <a:buFont typeface="Symbol"/>
              <a:buChar char=""/>
            </a:pPr>
            <a:r>
              <a:rPr lang="es-ES_tradnl" sz="1200" b="0" i="0" noProof="1" smtClean="0">
                <a:solidFill>
                  <a:schemeClr val="tx1"/>
                </a:solidFill>
                <a:effectLst/>
                <a:latin typeface="Segoe UI"/>
                <a:ea typeface="Calibri"/>
                <a:cs typeface="Times New Roman"/>
              </a:rPr>
              <a:t>En el cuadro </a:t>
            </a:r>
            <a:r>
              <a:rPr lang="es-ES_tradnl" sz="1200" b="1" i="0" noProof="1" smtClean="0">
                <a:solidFill>
                  <a:schemeClr val="tx1"/>
                </a:solidFill>
                <a:effectLst/>
                <a:latin typeface="Segoe UI"/>
                <a:ea typeface="Calibri"/>
                <a:cs typeface="Times New Roman"/>
              </a:rPr>
              <a:t>Posición</a:t>
            </a:r>
            <a:r>
              <a:rPr lang="es-ES_tradnl" sz="1200" b="0" i="0" noProof="1" smtClean="0">
                <a:solidFill>
                  <a:schemeClr val="tx1"/>
                </a:solidFill>
                <a:effectLst/>
                <a:latin typeface="Segoe UI"/>
                <a:ea typeface="Calibri"/>
                <a:cs typeface="Times New Roman"/>
              </a:rPr>
              <a:t>, especifique </a:t>
            </a:r>
            <a:r>
              <a:rPr lang="es-ES_tradnl" sz="1200" b="1" i="0" noProof="1" smtClean="0">
                <a:solidFill>
                  <a:schemeClr val="tx1"/>
                </a:solidFill>
                <a:effectLst/>
                <a:latin typeface="Segoe UI"/>
                <a:ea typeface="Calibri"/>
                <a:cs typeface="Times New Roman"/>
              </a:rPr>
              <a:t>100%</a:t>
            </a:r>
            <a:r>
              <a:rPr lang="es-ES_tradnl" sz="1200" b="0" i="0" noProof="1" smtClean="0">
                <a:solidFill>
                  <a:schemeClr val="tx1"/>
                </a:solidFill>
                <a:effectLst/>
                <a:latin typeface="Segoe UI"/>
                <a:ea typeface="Calibri"/>
                <a:cs typeface="Times New Roman"/>
              </a:rPr>
              <a:t>.</a:t>
            </a:r>
          </a:p>
          <a:p>
            <a:pPr marL="740664" marR="0" lvl="1" indent="-283464" algn="l" defTabSz="914400">
              <a:lnSpc>
                <a:spcPct val="115000"/>
              </a:lnSpc>
              <a:spcBef>
                <a:spcPts val="600"/>
              </a:spcBef>
              <a:spcAft>
                <a:spcPts val="0"/>
              </a:spcAft>
              <a:buClr>
                <a:schemeClr val="tx1"/>
              </a:buClr>
              <a:buFont typeface="Symbol"/>
              <a:buChar char=""/>
            </a:pPr>
            <a:r>
              <a:rPr lang="es-ES_tradnl" sz="1200" b="0" i="0" noProof="1" smtClean="0">
                <a:solidFill>
                  <a:schemeClr val="tx1"/>
                </a:solidFill>
                <a:effectLst/>
                <a:latin typeface="Segoe UI"/>
                <a:ea typeface="Calibri"/>
                <a:cs typeface="Times New Roman"/>
              </a:rPr>
              <a:t>Haga clic en el botón situado junto a </a:t>
            </a:r>
            <a:r>
              <a:rPr lang="es-ES_tradnl" sz="1200" b="1" i="0" noProof="1" smtClean="0">
                <a:solidFill>
                  <a:schemeClr val="tx1"/>
                </a:solidFill>
                <a:effectLst/>
                <a:latin typeface="Segoe UI"/>
                <a:ea typeface="Calibri"/>
                <a:cs typeface="Times New Roman"/>
              </a:rPr>
              <a:t>Color</a:t>
            </a:r>
            <a:r>
              <a:rPr lang="es-ES_tradnl" sz="1200" b="0" i="0" noProof="1" smtClean="0">
                <a:solidFill>
                  <a:schemeClr val="tx1"/>
                </a:solidFill>
                <a:effectLst/>
                <a:latin typeface="Segoe UI"/>
                <a:ea typeface="Calibri"/>
                <a:cs typeface="Times New Roman"/>
              </a:rPr>
              <a:t> y, a continuación, en </a:t>
            </a:r>
            <a:r>
              <a:rPr lang="es-ES_tradnl" sz="1200" b="1" i="0" noProof="1" smtClean="0">
                <a:solidFill>
                  <a:schemeClr val="tx1"/>
                </a:solidFill>
                <a:effectLst/>
                <a:latin typeface="Segoe UI"/>
                <a:ea typeface="Calibri"/>
                <a:cs typeface="Times New Roman"/>
              </a:rPr>
              <a:t>Colores del tema</a:t>
            </a:r>
            <a:r>
              <a:rPr lang="es-ES_tradnl" sz="1200" b="0" i="0" noProof="1" smtClean="0">
                <a:solidFill>
                  <a:schemeClr val="tx1"/>
                </a:solidFill>
                <a:effectLst/>
                <a:latin typeface="Segoe UI"/>
                <a:ea typeface="Calibri"/>
                <a:cs typeface="Times New Roman"/>
              </a:rPr>
              <a:t>, haga clic en </a:t>
            </a:r>
            <a:r>
              <a:rPr lang="es-ES_tradnl" sz="1200" b="1" i="0" noProof="1" smtClean="0">
                <a:solidFill>
                  <a:schemeClr val="tx1"/>
                </a:solidFill>
                <a:effectLst/>
                <a:latin typeface="Segoe UI"/>
                <a:ea typeface="Calibri"/>
                <a:cs typeface="Times New Roman"/>
              </a:rPr>
              <a:t>Azul tinta, Énfasis 5, 80% más claro </a:t>
            </a:r>
            <a:r>
              <a:rPr lang="es-ES_tradnl" sz="1200" b="0" i="0" noProof="1" smtClean="0">
                <a:solidFill>
                  <a:schemeClr val="tx1"/>
                </a:solidFill>
                <a:effectLst/>
                <a:latin typeface="Segoe UI"/>
                <a:ea typeface="Calibri"/>
                <a:cs typeface="Times New Roman"/>
              </a:rPr>
              <a:t>(segunda fila, novena opción de la izquierda).</a:t>
            </a:r>
          </a:p>
          <a:p>
            <a:pPr marL="740664" marR="0" lvl="1" indent="-283464" algn="l" defTabSz="914400">
              <a:lnSpc>
                <a:spcPct val="115000"/>
              </a:lnSpc>
              <a:spcBef>
                <a:spcPts val="600"/>
              </a:spcBef>
              <a:spcAft>
                <a:spcPts val="0"/>
              </a:spcAft>
              <a:buClr>
                <a:schemeClr val="tx1"/>
              </a:buClr>
              <a:buFont typeface="Symbol"/>
              <a:buChar char=""/>
            </a:pPr>
            <a:r>
              <a:rPr lang="es-ES_tradnl" sz="1200" b="0" i="0" noProof="1" smtClean="0">
                <a:solidFill>
                  <a:schemeClr val="tx1"/>
                </a:solidFill>
                <a:effectLst/>
                <a:latin typeface="Segoe UI"/>
                <a:ea typeface="Calibri"/>
                <a:cs typeface="Times New Roman"/>
              </a:rPr>
              <a:t>En el cuadro </a:t>
            </a:r>
            <a:r>
              <a:rPr lang="es-ES_tradnl" sz="1200" b="1" i="0" noProof="1" smtClean="0">
                <a:solidFill>
                  <a:schemeClr val="tx1"/>
                </a:solidFill>
                <a:effectLst/>
                <a:latin typeface="Segoe UI"/>
                <a:ea typeface="Calibri"/>
                <a:cs typeface="Times New Roman"/>
              </a:rPr>
              <a:t>Transparencia</a:t>
            </a:r>
            <a:r>
              <a:rPr lang="es-ES_tradnl" sz="1200" b="0" i="0" noProof="1" smtClean="0">
                <a:solidFill>
                  <a:schemeClr val="tx1"/>
                </a:solidFill>
                <a:effectLst/>
                <a:latin typeface="Segoe UI"/>
                <a:ea typeface="Calibri"/>
                <a:cs typeface="Times New Roman"/>
              </a:rPr>
              <a:t>, especifique </a:t>
            </a:r>
            <a:r>
              <a:rPr lang="es-ES_tradnl" sz="1200" b="1" i="0" noProof="1" smtClean="0">
                <a:solidFill>
                  <a:schemeClr val="tx1"/>
                </a:solidFill>
                <a:effectLst/>
                <a:latin typeface="Segoe UI"/>
                <a:ea typeface="Calibri"/>
                <a:cs typeface="Times New Roman"/>
              </a:rPr>
              <a:t>90%</a:t>
            </a:r>
            <a:r>
              <a:rPr lang="es-ES_tradnl" sz="1200" b="0" i="0" noProof="1" smtClean="0">
                <a:solidFill>
                  <a:schemeClr val="tx1"/>
                </a:solidFill>
                <a:effectLst/>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es-ES_tradnl" sz="1200" b="0" i="0" noProof="1" smtClean="0">
                <a:solidFill>
                  <a:schemeClr val="tx1"/>
                </a:solidFill>
                <a:effectLst/>
                <a:latin typeface="Segoe UI"/>
                <a:ea typeface="Calibri"/>
                <a:cs typeface="Times New Roman"/>
              </a:rPr>
              <a:t>También en el cuadro de diálogo </a:t>
            </a:r>
            <a:r>
              <a:rPr lang="es-ES_tradnl" sz="1200" b="1" i="0" noProof="1" smtClean="0">
                <a:solidFill>
                  <a:schemeClr val="tx1"/>
                </a:solidFill>
                <a:effectLst/>
                <a:latin typeface="Segoe UI"/>
                <a:ea typeface="Calibri"/>
                <a:cs typeface="Times New Roman"/>
              </a:rPr>
              <a:t>Formato de forma</a:t>
            </a:r>
            <a:r>
              <a:rPr lang="es-ES_tradnl" sz="1200" b="0" i="0" noProof="1" smtClean="0">
                <a:solidFill>
                  <a:schemeClr val="tx1"/>
                </a:solidFill>
                <a:effectLst/>
                <a:latin typeface="Segoe UI"/>
                <a:ea typeface="Calibri"/>
                <a:cs typeface="Times New Roman"/>
              </a:rPr>
              <a:t>, haga clic en </a:t>
            </a:r>
            <a:r>
              <a:rPr lang="es-ES_tradnl" sz="1200" b="1" i="0" noProof="1" smtClean="0">
                <a:solidFill>
                  <a:schemeClr val="tx1"/>
                </a:solidFill>
                <a:effectLst/>
                <a:latin typeface="Segoe UI"/>
                <a:ea typeface="Calibri"/>
                <a:cs typeface="Times New Roman"/>
              </a:rPr>
              <a:t>Estilo de línea</a:t>
            </a:r>
            <a:r>
              <a:rPr lang="es-ES_tradnl" sz="1200" b="0" i="0" noProof="1" smtClean="0">
                <a:solidFill>
                  <a:schemeClr val="tx1"/>
                </a:solidFill>
                <a:effectLst/>
                <a:latin typeface="Segoe UI"/>
                <a:ea typeface="Calibri"/>
                <a:cs typeface="Times New Roman"/>
              </a:rPr>
              <a:t> en el panel izquierdo.</a:t>
            </a:r>
            <a:r>
              <a:rPr lang="es-ES_tradnl" sz="1200" b="0" i="0" noProof="1" smtClean="0">
                <a:solidFill>
                  <a:schemeClr val="tx1"/>
                </a:solidFill>
                <a:latin typeface="Segoe UI"/>
                <a:ea typeface="Calibri"/>
                <a:cs typeface="Times New Roman"/>
              </a:rPr>
              <a:t> </a:t>
            </a:r>
            <a:r>
              <a:rPr lang="es-ES_tradnl" sz="1200" b="0" i="0" noProof="1" smtClean="0">
                <a:solidFill>
                  <a:schemeClr val="tx1"/>
                </a:solidFill>
                <a:effectLst/>
                <a:latin typeface="Segoe UI"/>
                <a:ea typeface="Calibri"/>
                <a:cs typeface="Times New Roman"/>
              </a:rPr>
              <a:t>En </a:t>
            </a:r>
            <a:r>
              <a:rPr lang="es-ES_tradnl" sz="1200" b="1" i="0" noProof="1" smtClean="0">
                <a:solidFill>
                  <a:schemeClr val="tx1"/>
                </a:solidFill>
                <a:effectLst/>
                <a:latin typeface="Segoe UI"/>
                <a:ea typeface="Calibri"/>
                <a:cs typeface="Times New Roman"/>
              </a:rPr>
              <a:t>Estilo de línea </a:t>
            </a:r>
            <a:r>
              <a:rPr lang="es-ES_tradnl" sz="1200" b="0" i="0" noProof="1" smtClean="0">
                <a:solidFill>
                  <a:schemeClr val="tx1"/>
                </a:solidFill>
                <a:effectLst/>
                <a:latin typeface="Segoe UI"/>
                <a:ea typeface="Calibri"/>
                <a:cs typeface="Times New Roman"/>
              </a:rPr>
              <a:t>en el panel derecho, ajuste el </a:t>
            </a:r>
            <a:r>
              <a:rPr lang="es-ES_tradnl" sz="1200" b="1" i="0" noProof="1" smtClean="0">
                <a:solidFill>
                  <a:schemeClr val="tx1"/>
                </a:solidFill>
                <a:effectLst/>
                <a:latin typeface="Segoe UI"/>
                <a:ea typeface="Calibri"/>
                <a:cs typeface="Times New Roman"/>
              </a:rPr>
              <a:t>Ancho</a:t>
            </a:r>
            <a:r>
              <a:rPr lang="es-ES_tradnl" sz="1200" b="0" i="0" noProof="1" smtClean="0">
                <a:solidFill>
                  <a:schemeClr val="tx1"/>
                </a:solidFill>
                <a:effectLst/>
                <a:latin typeface="Segoe UI"/>
                <a:ea typeface="Calibri"/>
                <a:cs typeface="Times New Roman"/>
              </a:rPr>
              <a:t> a </a:t>
            </a:r>
            <a:r>
              <a:rPr lang="es-ES_tradnl" sz="1200" b="1" i="0" noProof="1" smtClean="0">
                <a:solidFill>
                  <a:schemeClr val="tx1"/>
                </a:solidFill>
                <a:effectLst/>
                <a:latin typeface="Segoe UI"/>
                <a:ea typeface="Calibri"/>
                <a:cs typeface="Times New Roman"/>
              </a:rPr>
              <a:t>4,5 pt</a:t>
            </a:r>
            <a:r>
              <a:rPr lang="es-ES_tradnl" sz="1200" b="0" i="0" noProof="1" smtClean="0">
                <a:solidFill>
                  <a:schemeClr val="tx1"/>
                </a:solidFill>
                <a:effectLst/>
                <a:latin typeface="Segoe UI"/>
                <a:ea typeface="Calibri"/>
                <a:cs typeface="Times New Roman"/>
              </a:rPr>
              <a:t>.</a:t>
            </a:r>
            <a:r>
              <a:rPr lang="es-ES_tradnl" sz="1200" b="0" i="0" noProof="1" smtClean="0">
                <a:solidFill>
                  <a:schemeClr val="tx1"/>
                </a:solidFill>
                <a:latin typeface="Segoe UI"/>
                <a:ea typeface="Calibri"/>
                <a:cs typeface="Times New Roman"/>
              </a:rPr>
              <a:t> </a:t>
            </a:r>
          </a:p>
          <a:p>
            <a:pPr marL="347472" marR="0" indent="-347472" algn="l" defTabSz="914400">
              <a:lnSpc>
                <a:spcPct val="115000"/>
              </a:lnSpc>
              <a:spcBef>
                <a:spcPts val="600"/>
              </a:spcBef>
              <a:spcAft>
                <a:spcPts val="0"/>
              </a:spcAft>
              <a:buFont typeface="Calibri"/>
              <a:buAutoNum type="arabicPeriod"/>
            </a:pPr>
            <a:r>
              <a:rPr lang="es-ES_tradnl" sz="1200" b="0" i="0" noProof="1" smtClean="0">
                <a:solidFill>
                  <a:schemeClr val="tx1"/>
                </a:solidFill>
                <a:effectLst/>
                <a:latin typeface="Segoe UI"/>
                <a:ea typeface="Calibri"/>
                <a:cs typeface="Times New Roman"/>
              </a:rPr>
              <a:t>Cierre el cuadro de diálogo </a:t>
            </a:r>
            <a:r>
              <a:rPr lang="es-ES_tradnl" sz="1200" b="1" i="0" noProof="1" smtClean="0">
                <a:solidFill>
                  <a:schemeClr val="tx1"/>
                </a:solidFill>
                <a:effectLst/>
                <a:latin typeface="Segoe UI"/>
                <a:ea typeface="Calibri"/>
                <a:cs typeface="Times New Roman"/>
              </a:rPr>
              <a:t>Formato de forma</a:t>
            </a:r>
            <a:r>
              <a:rPr lang="es-ES_tradnl" sz="1200" b="0" i="0" noProof="1" smtClean="0">
                <a:solidFill>
                  <a:schemeClr val="tx1"/>
                </a:solidFill>
                <a:effectLst/>
                <a:latin typeface="Segoe UI"/>
                <a:ea typeface="Calibri"/>
                <a:cs typeface="Times New Roman"/>
              </a:rPr>
              <a:t>.</a:t>
            </a:r>
          </a:p>
          <a:p>
            <a:pPr marL="457200" marR="0" indent="0" algn="l" defTabSz="914400">
              <a:lnSpc>
                <a:spcPct val="115000"/>
              </a:lnSpc>
              <a:spcBef>
                <a:spcPts val="600"/>
              </a:spcBef>
              <a:spcAft>
                <a:spcPts val="0"/>
              </a:spcAft>
              <a:buNone/>
            </a:pPr>
            <a:r>
              <a:rPr lang="es-ES_tradnl" sz="1200" b="0" i="0" noProof="1" smtClean="0">
                <a:solidFill>
                  <a:schemeClr val="tx1"/>
                </a:solidFill>
                <a:latin typeface="Segoe UI"/>
                <a:ea typeface="Calibri"/>
                <a:cs typeface="Times New Roman"/>
              </a:rPr>
              <a:t> </a:t>
            </a:r>
          </a:p>
          <a:p>
            <a:pPr marL="457200" marR="0" indent="-228600" algn="l" defTabSz="914400">
              <a:lnSpc>
                <a:spcPct val="115000"/>
              </a:lnSpc>
              <a:spcBef>
                <a:spcPts val="600"/>
              </a:spcBef>
              <a:spcAft>
                <a:spcPts val="0"/>
              </a:spcAft>
              <a:buNone/>
            </a:pPr>
            <a:r>
              <a:rPr lang="es-ES_tradnl" sz="1200" b="0" i="0" noProof="1" smtClean="0">
                <a:solidFill>
                  <a:schemeClr val="tx1"/>
                </a:solidFill>
                <a:effectLst/>
                <a:latin typeface="Segoe UI"/>
                <a:ea typeface="Calibri"/>
                <a:cs typeface="Times New Roman"/>
              </a:rPr>
              <a:t>Para reproducir los efectos de texto en esta diapositiva, lleve a cabo lo siguiente:</a:t>
            </a:r>
          </a:p>
          <a:p>
            <a:pPr marL="347472" marR="0" indent="-347472" algn="l" defTabSz="914400">
              <a:lnSpc>
                <a:spcPct val="115000"/>
              </a:lnSpc>
              <a:spcBef>
                <a:spcPts val="600"/>
              </a:spcBef>
              <a:spcAft>
                <a:spcPts val="0"/>
              </a:spcAft>
              <a:buFont typeface="Calibri"/>
              <a:buAutoNum type="arabicPeriod"/>
            </a:pPr>
            <a:r>
              <a:rPr lang="es-ES_tradnl" sz="1200" b="0" i="0" noProof="1" smtClean="0">
                <a:solidFill>
                  <a:schemeClr val="tx1"/>
                </a:solidFill>
                <a:effectLst/>
                <a:latin typeface="Segoe UI"/>
                <a:ea typeface="Calibri"/>
                <a:cs typeface="Times New Roman"/>
              </a:rPr>
              <a:t>En la ficha </a:t>
            </a:r>
            <a:r>
              <a:rPr lang="es-ES_tradnl" sz="1200" b="1" i="0" noProof="1" smtClean="0">
                <a:solidFill>
                  <a:schemeClr val="tx1"/>
                </a:solidFill>
                <a:effectLst/>
                <a:latin typeface="Segoe UI"/>
                <a:ea typeface="Calibri"/>
                <a:cs typeface="Times New Roman"/>
              </a:rPr>
              <a:t>Insertar</a:t>
            </a:r>
            <a:r>
              <a:rPr lang="es-ES_tradnl" sz="1200" b="0" i="0" noProof="1" smtClean="0">
                <a:solidFill>
                  <a:schemeClr val="tx1"/>
                </a:solidFill>
                <a:effectLst/>
                <a:latin typeface="Segoe UI"/>
                <a:ea typeface="Calibri"/>
                <a:cs typeface="Times New Roman"/>
              </a:rPr>
              <a:t>, en el grupo </a:t>
            </a:r>
            <a:r>
              <a:rPr lang="es-ES_tradnl" sz="1200" b="1" i="0" noProof="1" smtClean="0">
                <a:solidFill>
                  <a:schemeClr val="tx1"/>
                </a:solidFill>
                <a:effectLst/>
                <a:latin typeface="Segoe UI"/>
                <a:ea typeface="Calibri"/>
                <a:cs typeface="Times New Roman"/>
              </a:rPr>
              <a:t>Texto</a:t>
            </a:r>
            <a:r>
              <a:rPr lang="es-ES_tradnl" sz="1200" b="0" i="0" noProof="1" smtClean="0">
                <a:solidFill>
                  <a:schemeClr val="tx1"/>
                </a:solidFill>
                <a:effectLst/>
                <a:latin typeface="Segoe UI"/>
                <a:ea typeface="Calibri"/>
                <a:cs typeface="Times New Roman"/>
              </a:rPr>
              <a:t>, haga clic en </a:t>
            </a:r>
            <a:r>
              <a:rPr lang="es-ES_tradnl" sz="1200" b="1" i="0" noProof="1" smtClean="0">
                <a:solidFill>
                  <a:schemeClr val="tx1"/>
                </a:solidFill>
                <a:effectLst/>
                <a:latin typeface="Segoe UI"/>
                <a:ea typeface="Calibri"/>
                <a:cs typeface="Times New Roman"/>
              </a:rPr>
              <a:t>Cuadro de texto</a:t>
            </a:r>
            <a:r>
              <a:rPr lang="es-ES_tradnl" sz="1200" b="0" i="0" noProof="1" smtClean="0">
                <a:solidFill>
                  <a:schemeClr val="tx1"/>
                </a:solidFill>
                <a:effectLst/>
                <a:latin typeface="Segoe UI"/>
                <a:ea typeface="Calibri"/>
                <a:cs typeface="Times New Roman"/>
              </a:rPr>
              <a:t> y, a continuación, arrastre el puntero en la diapositiva para dibujar el cuadro de texto.</a:t>
            </a:r>
          </a:p>
          <a:p>
            <a:pPr marL="347472" marR="0" indent="-347472" algn="l" defTabSz="914400">
              <a:lnSpc>
                <a:spcPct val="115000"/>
              </a:lnSpc>
              <a:spcBef>
                <a:spcPts val="600"/>
              </a:spcBef>
              <a:spcAft>
                <a:spcPts val="0"/>
              </a:spcAft>
              <a:buFont typeface="Calibri"/>
              <a:buAutoNum type="arabicPeriod"/>
            </a:pPr>
            <a:r>
              <a:rPr lang="es-ES_tradnl" sz="1200" b="0" i="0" noProof="1" smtClean="0">
                <a:solidFill>
                  <a:schemeClr val="tx1"/>
                </a:solidFill>
                <a:effectLst/>
                <a:latin typeface="Segoe UI"/>
                <a:ea typeface="Calibri"/>
                <a:cs typeface="Times New Roman"/>
              </a:rPr>
              <a:t>Con el cuadro de texto seleccionado, escriba el texto de título deseado (“Título”).</a:t>
            </a:r>
          </a:p>
          <a:p>
            <a:pPr marL="347472" marR="0" indent="-347472" algn="l" defTabSz="914400">
              <a:lnSpc>
                <a:spcPct val="115000"/>
              </a:lnSpc>
              <a:spcBef>
                <a:spcPts val="600"/>
              </a:spcBef>
              <a:spcAft>
                <a:spcPts val="0"/>
              </a:spcAft>
              <a:buFont typeface="Calibri"/>
              <a:buAutoNum type="arabicPeriod"/>
            </a:pPr>
            <a:r>
              <a:rPr lang="es-ES_tradnl" sz="1200" b="0" i="0" noProof="1" smtClean="0">
                <a:solidFill>
                  <a:schemeClr val="tx1"/>
                </a:solidFill>
                <a:effectLst/>
                <a:latin typeface="Segoe UI"/>
                <a:ea typeface="Calibri"/>
                <a:cs typeface="Times New Roman"/>
              </a:rPr>
              <a:t>Seleccione el texto.</a:t>
            </a:r>
            <a:r>
              <a:rPr lang="es-ES_tradnl" sz="1200" b="0" i="0" noProof="1" smtClean="0">
                <a:solidFill>
                  <a:schemeClr val="tx1"/>
                </a:solidFill>
                <a:latin typeface="Segoe UI"/>
                <a:ea typeface="Calibri"/>
                <a:cs typeface="Times New Roman"/>
              </a:rPr>
              <a:t>  </a:t>
            </a:r>
            <a:r>
              <a:rPr lang="es-ES_tradnl" sz="1200" b="0" i="0" noProof="1" smtClean="0">
                <a:solidFill>
                  <a:schemeClr val="tx1"/>
                </a:solidFill>
                <a:effectLst/>
                <a:latin typeface="Segoe UI"/>
                <a:ea typeface="Calibri"/>
                <a:cs typeface="Times New Roman"/>
              </a:rPr>
              <a:t>En la ficha </a:t>
            </a:r>
            <a:r>
              <a:rPr lang="es-ES_tradnl" sz="1200" b="1" i="0" noProof="1" smtClean="0">
                <a:solidFill>
                  <a:schemeClr val="tx1"/>
                </a:solidFill>
                <a:effectLst/>
                <a:latin typeface="Segoe UI"/>
                <a:ea typeface="Calibri"/>
                <a:cs typeface="Times New Roman"/>
              </a:rPr>
              <a:t>Inicio</a:t>
            </a:r>
            <a:r>
              <a:rPr lang="es-ES_tradnl" sz="1200" b="0" i="0" noProof="1" smtClean="0">
                <a:solidFill>
                  <a:schemeClr val="tx1"/>
                </a:solidFill>
                <a:effectLst/>
                <a:latin typeface="Segoe UI"/>
                <a:ea typeface="Calibri"/>
                <a:cs typeface="Times New Roman"/>
              </a:rPr>
              <a:t>, en el grupo </a:t>
            </a:r>
            <a:r>
              <a:rPr lang="es-ES_tradnl" sz="1200" b="1" i="0" noProof="1" smtClean="0">
                <a:solidFill>
                  <a:schemeClr val="tx1"/>
                </a:solidFill>
                <a:effectLst/>
                <a:latin typeface="Segoe UI"/>
                <a:ea typeface="Calibri"/>
                <a:cs typeface="Times New Roman"/>
              </a:rPr>
              <a:t>Fuente</a:t>
            </a:r>
            <a:r>
              <a:rPr lang="es-ES_tradnl" sz="1200" b="0" i="0" noProof="1" smtClean="0">
                <a:solidFill>
                  <a:schemeClr val="tx1"/>
                </a:solidFill>
                <a:effectLst/>
                <a:latin typeface="Segoe UI"/>
                <a:ea typeface="Calibri"/>
                <a:cs typeface="Times New Roman"/>
              </a:rPr>
              <a:t>, haga lo siguiente:</a:t>
            </a:r>
          </a:p>
          <a:p>
            <a:pPr marL="740664" marR="0" lvl="1" indent="-283464" algn="l" defTabSz="914400">
              <a:lnSpc>
                <a:spcPct val="115000"/>
              </a:lnSpc>
              <a:spcBef>
                <a:spcPts val="600"/>
              </a:spcBef>
              <a:spcAft>
                <a:spcPts val="0"/>
              </a:spcAft>
              <a:buFont typeface="Calibri"/>
              <a:buAutoNum type="alphaLcPeriod"/>
            </a:pPr>
            <a:r>
              <a:rPr lang="es-ES_tradnl" sz="1200" b="0" i="0" noProof="1" smtClean="0">
                <a:solidFill>
                  <a:schemeClr val="tx1"/>
                </a:solidFill>
                <a:effectLst/>
                <a:latin typeface="Segoe UI"/>
                <a:ea typeface="Calibri"/>
                <a:cs typeface="Times New Roman"/>
              </a:rPr>
              <a:t>Seleccione</a:t>
            </a:r>
            <a:r>
              <a:rPr lang="es-ES_tradnl" sz="1200" b="1" i="0" noProof="1" smtClean="0">
                <a:solidFill>
                  <a:schemeClr val="tx1"/>
                </a:solidFill>
                <a:effectLst/>
                <a:latin typeface="Segoe UI"/>
                <a:ea typeface="Calibri"/>
                <a:cs typeface="Times New Roman"/>
              </a:rPr>
              <a:t> Calibri (Títulos) </a:t>
            </a:r>
            <a:r>
              <a:rPr lang="es-ES_tradnl" sz="1200" b="0" i="0" noProof="1" smtClean="0">
                <a:solidFill>
                  <a:schemeClr val="tx1"/>
                </a:solidFill>
                <a:effectLst/>
                <a:latin typeface="Segoe UI"/>
                <a:ea typeface="Calibri"/>
                <a:cs typeface="Times New Roman"/>
              </a:rPr>
              <a:t>en la lista de fuentes.</a:t>
            </a:r>
          </a:p>
          <a:p>
            <a:pPr marL="740664" marR="0" lvl="1" indent="-283464" algn="l" defTabSz="914400">
              <a:lnSpc>
                <a:spcPct val="115000"/>
              </a:lnSpc>
              <a:spcBef>
                <a:spcPts val="600"/>
              </a:spcBef>
              <a:spcAft>
                <a:spcPts val="0"/>
              </a:spcAft>
              <a:buFont typeface="Calibri"/>
              <a:buAutoNum type="alphaLcPeriod"/>
            </a:pPr>
            <a:r>
              <a:rPr lang="es-ES_tradnl" sz="1200" b="0" i="0" noProof="1" smtClean="0">
                <a:solidFill>
                  <a:schemeClr val="tx1"/>
                </a:solidFill>
                <a:effectLst/>
                <a:latin typeface="Segoe UI"/>
                <a:ea typeface="Calibri"/>
                <a:cs typeface="Times New Roman"/>
              </a:rPr>
              <a:t>Haga clic en el icono </a:t>
            </a:r>
            <a:r>
              <a:rPr lang="es-ES_tradnl" sz="1200" b="1" i="0" noProof="1" smtClean="0">
                <a:solidFill>
                  <a:schemeClr val="tx1"/>
                </a:solidFill>
                <a:effectLst/>
                <a:latin typeface="Segoe UI"/>
                <a:ea typeface="Calibri"/>
                <a:cs typeface="Times New Roman"/>
              </a:rPr>
              <a:t>Negrita</a:t>
            </a:r>
            <a:r>
              <a:rPr lang="es-ES_tradnl" sz="1200" b="0" i="0" noProof="1" smtClean="0">
                <a:solidFill>
                  <a:schemeClr val="tx1"/>
                </a:solidFill>
                <a:effectLst/>
                <a:latin typeface="Segoe UI"/>
                <a:ea typeface="Calibri"/>
                <a:cs typeface="Times New Roman"/>
              </a:rPr>
              <a:t>.</a:t>
            </a:r>
          </a:p>
          <a:p>
            <a:pPr marL="740664" marR="0" lvl="1" indent="-283464" algn="l" defTabSz="914400">
              <a:lnSpc>
                <a:spcPct val="115000"/>
              </a:lnSpc>
              <a:spcBef>
                <a:spcPts val="600"/>
              </a:spcBef>
              <a:spcAft>
                <a:spcPts val="0"/>
              </a:spcAft>
              <a:buFont typeface="Calibri"/>
              <a:buAutoNum type="alphaLcPeriod"/>
            </a:pPr>
            <a:r>
              <a:rPr lang="es-ES_tradnl" sz="1200" b="0" i="0" noProof="1" smtClean="0">
                <a:solidFill>
                  <a:schemeClr val="tx1"/>
                </a:solidFill>
                <a:effectLst/>
                <a:latin typeface="Segoe UI"/>
                <a:ea typeface="Calibri"/>
                <a:cs typeface="Times New Roman"/>
              </a:rPr>
              <a:t>En el cuadro </a:t>
            </a:r>
            <a:r>
              <a:rPr lang="es-ES_tradnl" sz="1200" b="1" i="0" noProof="1" smtClean="0">
                <a:solidFill>
                  <a:schemeClr val="tx1"/>
                </a:solidFill>
                <a:effectLst/>
                <a:latin typeface="Segoe UI"/>
                <a:ea typeface="Calibri"/>
                <a:cs typeface="Times New Roman"/>
              </a:rPr>
              <a:t>Tamaño de fuente</a:t>
            </a:r>
            <a:r>
              <a:rPr lang="es-ES_tradnl" sz="1200" b="0" i="0" noProof="1" smtClean="0">
                <a:solidFill>
                  <a:schemeClr val="tx1"/>
                </a:solidFill>
                <a:effectLst/>
                <a:latin typeface="Segoe UI"/>
                <a:ea typeface="Calibri"/>
                <a:cs typeface="Times New Roman"/>
              </a:rPr>
              <a:t>, especifique </a:t>
            </a:r>
            <a:r>
              <a:rPr lang="es-ES_tradnl" sz="1200" b="1" i="0" noProof="1" smtClean="0">
                <a:solidFill>
                  <a:schemeClr val="tx1"/>
                </a:solidFill>
                <a:effectLst/>
                <a:latin typeface="Segoe UI"/>
                <a:ea typeface="Calibri"/>
                <a:cs typeface="Times New Roman"/>
              </a:rPr>
              <a:t>36 pt</a:t>
            </a:r>
            <a:r>
              <a:rPr lang="es-ES_tradnl" sz="1200" b="0" i="0" noProof="1" smtClean="0">
                <a:solidFill>
                  <a:schemeClr val="tx1"/>
                </a:solidFill>
                <a:effectLst/>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es-ES_tradnl" sz="1200" b="0" i="0" noProof="1" smtClean="0">
                <a:solidFill>
                  <a:schemeClr val="tx1"/>
                </a:solidFill>
                <a:effectLst/>
                <a:latin typeface="Segoe UI"/>
                <a:ea typeface="Calibri"/>
                <a:cs typeface="Times New Roman"/>
              </a:rPr>
              <a:t>También en la ficha </a:t>
            </a:r>
            <a:r>
              <a:rPr lang="es-ES_tradnl" sz="1200" b="1" i="0" noProof="1" smtClean="0">
                <a:solidFill>
                  <a:schemeClr val="tx1"/>
                </a:solidFill>
                <a:effectLst/>
                <a:latin typeface="Segoe UI"/>
                <a:ea typeface="Calibri"/>
                <a:cs typeface="Times New Roman"/>
              </a:rPr>
              <a:t>Inicio</a:t>
            </a:r>
            <a:r>
              <a:rPr lang="es-ES_tradnl" sz="1200" b="0" i="0" noProof="1" smtClean="0">
                <a:solidFill>
                  <a:schemeClr val="tx1"/>
                </a:solidFill>
                <a:effectLst/>
                <a:latin typeface="Segoe UI"/>
                <a:ea typeface="Calibri"/>
                <a:cs typeface="Times New Roman"/>
              </a:rPr>
              <a:t>, en el grupo </a:t>
            </a:r>
            <a:r>
              <a:rPr lang="es-ES_tradnl" sz="1200" b="1" i="0" noProof="1" smtClean="0">
                <a:solidFill>
                  <a:schemeClr val="tx1"/>
                </a:solidFill>
                <a:effectLst/>
                <a:latin typeface="Segoe UI"/>
                <a:ea typeface="Calibri"/>
                <a:cs typeface="Times New Roman"/>
              </a:rPr>
              <a:t>Párrafo</a:t>
            </a:r>
            <a:r>
              <a:rPr lang="es-ES_tradnl" sz="1200" b="0" i="0" noProof="1" smtClean="0">
                <a:solidFill>
                  <a:schemeClr val="tx1"/>
                </a:solidFill>
                <a:effectLst/>
                <a:latin typeface="Segoe UI"/>
                <a:ea typeface="Calibri"/>
                <a:cs typeface="Times New Roman"/>
              </a:rPr>
              <a:t>, seleccione el icono</a:t>
            </a:r>
            <a:r>
              <a:rPr lang="es-ES_tradnl" sz="1200" b="1" i="0" noProof="1" smtClean="0">
                <a:solidFill>
                  <a:schemeClr val="tx1"/>
                </a:solidFill>
                <a:effectLst/>
                <a:latin typeface="Segoe UI"/>
                <a:ea typeface="Calibri"/>
                <a:cs typeface="Times New Roman"/>
              </a:rPr>
              <a:t>Centrar texto</a:t>
            </a:r>
            <a:r>
              <a:rPr lang="es-ES_tradnl" sz="1200" b="0" i="0" noProof="1" smtClean="0">
                <a:solidFill>
                  <a:schemeClr val="tx1"/>
                </a:solidFill>
                <a:effectLst/>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es-ES_tradnl" sz="1200" b="0" i="0" noProof="1" smtClean="0">
                <a:solidFill>
                  <a:srgbClr val="000000"/>
                </a:solidFill>
                <a:effectLst/>
                <a:latin typeface="Segoe UI"/>
                <a:ea typeface="Times New Roman"/>
                <a:cs typeface="Times New Roman"/>
              </a:rPr>
              <a:t>Seleccione el cuadro de texto.</a:t>
            </a:r>
            <a:r>
              <a:rPr lang="es-ES_tradnl" sz="1200" b="0" i="0" noProof="1" smtClean="0">
                <a:solidFill>
                  <a:srgbClr val="000000"/>
                </a:solidFill>
                <a:latin typeface="Segoe UI"/>
                <a:ea typeface="Times New Roman"/>
                <a:cs typeface="Times New Roman"/>
              </a:rPr>
              <a:t> </a:t>
            </a:r>
            <a:r>
              <a:rPr lang="es-ES_tradnl" sz="1200" b="0" i="0" noProof="1" smtClean="0">
                <a:solidFill>
                  <a:srgbClr val="000000"/>
                </a:solidFill>
                <a:effectLst/>
                <a:latin typeface="Segoe UI"/>
                <a:ea typeface="Times New Roman"/>
                <a:cs typeface="Times New Roman"/>
              </a:rPr>
              <a:t>En </a:t>
            </a:r>
            <a:r>
              <a:rPr lang="es-ES_tradnl" sz="1200" b="1" i="0" noProof="1" smtClean="0">
                <a:solidFill>
                  <a:srgbClr val="000000"/>
                </a:solidFill>
                <a:effectLst/>
                <a:latin typeface="Segoe UI"/>
                <a:ea typeface="Times New Roman"/>
                <a:cs typeface="Times New Roman"/>
              </a:rPr>
              <a:t>Herramientas de dibujo</a:t>
            </a:r>
            <a:r>
              <a:rPr lang="es-ES_tradnl" sz="1200" b="0" i="0" noProof="1" smtClean="0">
                <a:solidFill>
                  <a:srgbClr val="000000"/>
                </a:solidFill>
                <a:effectLst/>
                <a:latin typeface="Segoe UI"/>
                <a:ea typeface="Times New Roman"/>
                <a:cs typeface="Times New Roman"/>
              </a:rPr>
              <a:t>, en la ficha </a:t>
            </a:r>
            <a:r>
              <a:rPr lang="es-ES_tradnl" sz="1200" b="1" i="0" noProof="1" smtClean="0">
                <a:solidFill>
                  <a:srgbClr val="000000"/>
                </a:solidFill>
                <a:effectLst/>
                <a:latin typeface="Segoe UI"/>
                <a:ea typeface="Times New Roman"/>
                <a:cs typeface="Times New Roman"/>
              </a:rPr>
              <a:t>Formato</a:t>
            </a:r>
            <a:r>
              <a:rPr lang="es-ES_tradnl" sz="1200" b="0" i="0" noProof="1" smtClean="0">
                <a:solidFill>
                  <a:srgbClr val="000000"/>
                </a:solidFill>
                <a:effectLst/>
                <a:latin typeface="Segoe UI"/>
                <a:ea typeface="Times New Roman"/>
                <a:cs typeface="Times New Roman"/>
              </a:rPr>
              <a:t>, haga clic en la flecha situada en la esquina inferior derecha del grupo </a:t>
            </a:r>
            <a:r>
              <a:rPr lang="es-ES_tradnl" sz="1200" b="1" i="0" noProof="1" smtClean="0">
                <a:solidFill>
                  <a:srgbClr val="000000"/>
                </a:solidFill>
                <a:effectLst/>
                <a:latin typeface="Segoe UI"/>
                <a:ea typeface="Times New Roman"/>
                <a:cs typeface="Times New Roman"/>
              </a:rPr>
              <a:t>Estilos de WordArt</a:t>
            </a:r>
            <a:r>
              <a:rPr lang="es-ES_tradnl" sz="1200" b="0" i="0" noProof="1" smtClean="0">
                <a:solidFill>
                  <a:srgbClr val="000000"/>
                </a:solidFill>
                <a:effectLst/>
                <a:latin typeface="Segoe UI"/>
                <a:ea typeface="Times New Roman"/>
                <a:cs typeface="Times New Roman"/>
              </a:rPr>
              <a:t> para abrir el cuadro de diálogo </a:t>
            </a:r>
            <a:r>
              <a:rPr lang="es-ES_tradnl" sz="1200" b="1" i="0" noProof="1" smtClean="0">
                <a:solidFill>
                  <a:srgbClr val="000000"/>
                </a:solidFill>
                <a:effectLst/>
                <a:latin typeface="Segoe UI"/>
                <a:ea typeface="Times New Roman"/>
                <a:cs typeface="Times New Roman"/>
              </a:rPr>
              <a:t>Formato de efectos de texto</a:t>
            </a:r>
            <a:r>
              <a:rPr lang="es-ES_tradnl" sz="1200" b="0" i="0" noProof="1" smtClean="0">
                <a:solidFill>
                  <a:srgbClr val="000000"/>
                </a:solidFill>
                <a:effectLst/>
                <a:latin typeface="Segoe UI"/>
                <a:ea typeface="Times New Roman"/>
                <a:cs typeface="Times New Roman"/>
              </a:rPr>
              <a:t>.</a:t>
            </a:r>
            <a:r>
              <a:rPr lang="es-ES_tradnl" sz="1200" b="0" i="0" noProof="1" smtClean="0">
                <a:solidFill>
                  <a:srgbClr val="000000"/>
                </a:solidFill>
                <a:latin typeface="Segoe UI"/>
                <a:ea typeface="Times New Roman"/>
                <a:cs typeface="Times New Roman"/>
              </a:rPr>
              <a:t> </a:t>
            </a:r>
          </a:p>
          <a:p>
            <a:pPr marL="347472" marR="0" indent="-347472" algn="l" defTabSz="914400">
              <a:lnSpc>
                <a:spcPct val="115000"/>
              </a:lnSpc>
              <a:spcBef>
                <a:spcPts val="600"/>
              </a:spcBef>
              <a:spcAft>
                <a:spcPts val="0"/>
              </a:spcAft>
              <a:buFont typeface="Calibri"/>
              <a:buAutoNum type="arabicPeriod"/>
            </a:pPr>
            <a:r>
              <a:rPr lang="es-ES_tradnl" sz="1200" b="0" i="0" noProof="1" smtClean="0">
                <a:solidFill>
                  <a:schemeClr val="tx1"/>
                </a:solidFill>
                <a:effectLst/>
                <a:latin typeface="Segoe UI"/>
                <a:ea typeface="Calibri"/>
                <a:cs typeface="Times New Roman"/>
              </a:rPr>
              <a:t>En el cuadro </a:t>
            </a:r>
            <a:r>
              <a:rPr lang="es-ES_tradnl" sz="1200" b="1" i="0" noProof="1" smtClean="0">
                <a:solidFill>
                  <a:schemeClr val="tx1"/>
                </a:solidFill>
                <a:effectLst/>
                <a:latin typeface="Segoe UI"/>
                <a:ea typeface="Calibri"/>
                <a:cs typeface="Times New Roman"/>
              </a:rPr>
              <a:t>Formato de efectos de texto</a:t>
            </a:r>
            <a:r>
              <a:rPr lang="es-ES_tradnl" sz="1200" b="0" i="0" noProof="1" smtClean="0">
                <a:solidFill>
                  <a:schemeClr val="tx1"/>
                </a:solidFill>
                <a:effectLst/>
                <a:latin typeface="Segoe UI"/>
                <a:ea typeface="Calibri"/>
                <a:cs typeface="Times New Roman"/>
              </a:rPr>
              <a:t>, seleccione </a:t>
            </a:r>
            <a:r>
              <a:rPr lang="es-ES_tradnl" sz="1200" b="1" i="0" noProof="1" smtClean="0">
                <a:solidFill>
                  <a:schemeClr val="tx1"/>
                </a:solidFill>
                <a:effectLst/>
                <a:latin typeface="Segoe UI"/>
                <a:ea typeface="Calibri"/>
                <a:cs typeface="Times New Roman"/>
              </a:rPr>
              <a:t>Reflejo </a:t>
            </a:r>
            <a:r>
              <a:rPr lang="es-ES_tradnl" sz="1200" b="0" i="0" noProof="1" smtClean="0">
                <a:solidFill>
                  <a:schemeClr val="tx1"/>
                </a:solidFill>
                <a:effectLst/>
                <a:latin typeface="Segoe UI"/>
                <a:ea typeface="Calibri"/>
                <a:cs typeface="Times New Roman"/>
              </a:rPr>
              <a:t>en el panel izquierdo y en </a:t>
            </a:r>
            <a:r>
              <a:rPr lang="es-ES_tradnl" sz="1200" b="1" i="0" noProof="1" smtClean="0">
                <a:solidFill>
                  <a:schemeClr val="tx1"/>
                </a:solidFill>
                <a:effectLst/>
                <a:latin typeface="Segoe UI"/>
                <a:ea typeface="Calibri"/>
                <a:cs typeface="Times New Roman"/>
              </a:rPr>
              <a:t>Reflejo</a:t>
            </a:r>
            <a:r>
              <a:rPr lang="es-ES_tradnl" sz="1200" b="0" i="0" noProof="1" smtClean="0">
                <a:solidFill>
                  <a:schemeClr val="tx1"/>
                </a:solidFill>
                <a:effectLst/>
                <a:latin typeface="Segoe UI"/>
                <a:ea typeface="Calibri"/>
                <a:cs typeface="Times New Roman"/>
              </a:rPr>
              <a:t> en el panel derecho, haga clic en la flecha situada a la derecha de </a:t>
            </a:r>
            <a:r>
              <a:rPr lang="es-ES_tradnl" sz="1200" b="1" i="0" noProof="1" smtClean="0">
                <a:solidFill>
                  <a:schemeClr val="tx1"/>
                </a:solidFill>
                <a:effectLst/>
                <a:latin typeface="Segoe UI"/>
                <a:ea typeface="Calibri"/>
                <a:cs typeface="Times New Roman"/>
              </a:rPr>
              <a:t>Valores preestablecidos</a:t>
            </a:r>
            <a:r>
              <a:rPr lang="es-ES_tradnl" sz="1200" b="0" i="0" noProof="1" smtClean="0">
                <a:solidFill>
                  <a:schemeClr val="tx1"/>
                </a:solidFill>
                <a:effectLst/>
                <a:latin typeface="Segoe UI"/>
                <a:ea typeface="Calibri"/>
                <a:cs typeface="Times New Roman"/>
              </a:rPr>
              <a:t> y en </a:t>
            </a:r>
            <a:r>
              <a:rPr lang="es-ES_tradnl" sz="1200" b="1" i="0" noProof="1" smtClean="0">
                <a:solidFill>
                  <a:schemeClr val="tx1"/>
                </a:solidFill>
                <a:effectLst/>
                <a:latin typeface="Segoe UI"/>
                <a:ea typeface="Calibri"/>
                <a:cs typeface="Times New Roman"/>
              </a:rPr>
              <a:t>Variaciones del reflejo</a:t>
            </a:r>
            <a:r>
              <a:rPr lang="es-ES_tradnl" sz="1200" b="0" i="0" noProof="1" smtClean="0">
                <a:solidFill>
                  <a:schemeClr val="tx1"/>
                </a:solidFill>
                <a:effectLst/>
                <a:latin typeface="Segoe UI"/>
                <a:ea typeface="Calibri"/>
                <a:cs typeface="Times New Roman"/>
              </a:rPr>
              <a:t>, seleccione </a:t>
            </a:r>
            <a:r>
              <a:rPr lang="es-ES_tradnl" sz="1200" b="1" i="0" noProof="1" smtClean="0">
                <a:solidFill>
                  <a:schemeClr val="tx1"/>
                </a:solidFill>
                <a:effectLst/>
                <a:latin typeface="Segoe UI"/>
                <a:ea typeface="Calibri"/>
                <a:cs typeface="Times New Roman"/>
              </a:rPr>
              <a:t>Semirreflejo, desplazamiento de 4 ptos</a:t>
            </a:r>
            <a:r>
              <a:rPr lang="es-ES_tradnl" sz="1200" b="0" i="0" noProof="1" smtClean="0">
                <a:solidFill>
                  <a:schemeClr val="tx1"/>
                </a:solidFill>
                <a:effectLst/>
                <a:latin typeface="Segoe UI"/>
                <a:ea typeface="Calibri"/>
                <a:cs typeface="Times New Roman"/>
              </a:rPr>
              <a:t> (segunda fila, segunda opción de la izquierda).</a:t>
            </a:r>
            <a:r>
              <a:rPr lang="es-ES_tradnl" sz="1200" b="0" i="0" noProof="1" smtClean="0">
                <a:solidFill>
                  <a:schemeClr val="tx1"/>
                </a:solidFill>
                <a:latin typeface="Segoe UI"/>
                <a:ea typeface="Calibri"/>
                <a:cs typeface="Times New Roman"/>
              </a:rPr>
              <a:t>  </a:t>
            </a:r>
            <a:r>
              <a:rPr lang="es-ES_tradnl" sz="1200" b="0" i="0" noProof="1" smtClean="0">
                <a:solidFill>
                  <a:schemeClr val="tx1"/>
                </a:solidFill>
                <a:effectLst/>
                <a:latin typeface="Segoe UI"/>
                <a:ea typeface="Calibri"/>
                <a:cs typeface="Times New Roman"/>
              </a:rPr>
              <a:t>Cierre el cuadro de diálogo</a:t>
            </a:r>
            <a:r>
              <a:rPr lang="es-ES_tradnl" sz="1200" b="0" i="0" baseline="0" noProof="1" smtClean="0">
                <a:solidFill>
                  <a:schemeClr val="tx1"/>
                </a:solidFill>
                <a:latin typeface="Segoe UI"/>
                <a:ea typeface="Calibri"/>
                <a:cs typeface="Times New Roman"/>
              </a:rPr>
              <a:t> </a:t>
            </a:r>
            <a:r>
              <a:rPr lang="es-ES_tradnl" sz="1200" b="1" i="0" baseline="0" noProof="1" smtClean="0">
                <a:solidFill>
                  <a:schemeClr val="tx1"/>
                </a:solidFill>
                <a:effectLst/>
                <a:latin typeface="Segoe UI"/>
                <a:ea typeface="Calibri"/>
                <a:cs typeface="Times New Roman"/>
              </a:rPr>
              <a:t>Formato de efectos de texto</a:t>
            </a:r>
            <a:r>
              <a:rPr lang="es-ES_tradnl" sz="1200" b="0" i="0" baseline="0" noProof="1" smtClean="0">
                <a:solidFill>
                  <a:schemeClr val="tx1"/>
                </a:solidFill>
                <a:effectLst/>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es-ES_tradnl" sz="1200" b="0" i="0" noProof="1" smtClean="0">
                <a:solidFill>
                  <a:schemeClr val="tx1"/>
                </a:solidFill>
                <a:effectLst/>
                <a:latin typeface="Segoe UI"/>
                <a:ea typeface="Calibri"/>
                <a:cs typeface="Times New Roman"/>
              </a:rPr>
              <a:t>También en </a:t>
            </a:r>
            <a:r>
              <a:rPr lang="es-ES_tradnl" sz="1200" b="1" i="0" noProof="1" smtClean="0">
                <a:solidFill>
                  <a:schemeClr val="tx1"/>
                </a:solidFill>
                <a:effectLst/>
                <a:latin typeface="Segoe UI"/>
                <a:ea typeface="Calibri"/>
                <a:cs typeface="Times New Roman"/>
              </a:rPr>
              <a:t>Herramientas de dibujo</a:t>
            </a:r>
            <a:r>
              <a:rPr lang="es-ES_tradnl" sz="1200" b="0" i="0" noProof="1" smtClean="0">
                <a:solidFill>
                  <a:schemeClr val="tx1"/>
                </a:solidFill>
                <a:effectLst/>
                <a:latin typeface="Segoe UI"/>
                <a:ea typeface="Calibri"/>
                <a:cs typeface="Times New Roman"/>
              </a:rPr>
              <a:t>, en la ficha </a:t>
            </a:r>
            <a:r>
              <a:rPr lang="es-ES_tradnl" sz="1200" b="1" i="0" noProof="1" smtClean="0">
                <a:solidFill>
                  <a:schemeClr val="tx1"/>
                </a:solidFill>
                <a:effectLst/>
                <a:latin typeface="Segoe UI"/>
                <a:ea typeface="Calibri"/>
                <a:cs typeface="Times New Roman"/>
              </a:rPr>
              <a:t>Formato</a:t>
            </a:r>
            <a:r>
              <a:rPr lang="es-ES_tradnl" sz="1200" b="0" i="0" noProof="1" smtClean="0">
                <a:solidFill>
                  <a:schemeClr val="tx1"/>
                </a:solidFill>
                <a:effectLst/>
                <a:latin typeface="Segoe UI"/>
                <a:ea typeface="Calibri"/>
                <a:cs typeface="Times New Roman"/>
              </a:rPr>
              <a:t>, en el grupo </a:t>
            </a:r>
            <a:r>
              <a:rPr lang="es-ES_tradnl" sz="1200" b="1" i="0" noProof="1" smtClean="0">
                <a:solidFill>
                  <a:schemeClr val="tx1"/>
                </a:solidFill>
                <a:effectLst/>
                <a:latin typeface="Segoe UI"/>
                <a:ea typeface="Calibri"/>
                <a:cs typeface="Times New Roman"/>
              </a:rPr>
              <a:t>Tamaño</a:t>
            </a:r>
            <a:r>
              <a:rPr lang="es-ES_tradnl" sz="1200" b="0" i="0" noProof="1" smtClean="0">
                <a:solidFill>
                  <a:schemeClr val="tx1"/>
                </a:solidFill>
                <a:effectLst/>
                <a:latin typeface="Segoe UI"/>
                <a:ea typeface="Calibri"/>
                <a:cs typeface="Times New Roman"/>
              </a:rPr>
              <a:t>, haga clic en la flecha situada en la esquina inferior derecha para abrir el cuadro de diálogo </a:t>
            </a:r>
            <a:r>
              <a:rPr lang="es-ES_tradnl" sz="1200" b="1" i="0" noProof="1" smtClean="0">
                <a:solidFill>
                  <a:schemeClr val="tx1"/>
                </a:solidFill>
                <a:effectLst/>
                <a:latin typeface="Segoe UI"/>
                <a:ea typeface="Calibri"/>
                <a:cs typeface="Times New Roman"/>
              </a:rPr>
              <a:t>Formato de forma</a:t>
            </a:r>
            <a:r>
              <a:rPr lang="es-ES_tradnl" sz="1200" b="0" i="0" noProof="1" smtClean="0">
                <a:solidFill>
                  <a:schemeClr val="tx1"/>
                </a:solidFill>
                <a:effectLst/>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es-ES_tradnl" sz="1200" b="0" i="0" noProof="1" smtClean="0">
                <a:solidFill>
                  <a:schemeClr val="tx1"/>
                </a:solidFill>
                <a:effectLst/>
                <a:latin typeface="Segoe UI"/>
                <a:ea typeface="Calibri"/>
                <a:cs typeface="Times New Roman"/>
              </a:rPr>
              <a:t>En el cuadro de diálogo </a:t>
            </a:r>
            <a:r>
              <a:rPr lang="es-ES_tradnl" sz="1200" b="1" i="0" noProof="1" smtClean="0">
                <a:solidFill>
                  <a:schemeClr val="tx1"/>
                </a:solidFill>
                <a:effectLst/>
                <a:latin typeface="Segoe UI"/>
                <a:ea typeface="Calibri"/>
                <a:cs typeface="Times New Roman"/>
              </a:rPr>
              <a:t>Formato de forma</a:t>
            </a:r>
            <a:r>
              <a:rPr lang="es-ES_tradnl" sz="1200" b="0" i="0" noProof="1" smtClean="0">
                <a:solidFill>
                  <a:schemeClr val="tx1"/>
                </a:solidFill>
                <a:effectLst/>
                <a:latin typeface="Segoe UI"/>
                <a:ea typeface="Calibri"/>
                <a:cs typeface="Times New Roman"/>
              </a:rPr>
              <a:t>, seleccione </a:t>
            </a:r>
            <a:r>
              <a:rPr lang="es-ES_tradnl" sz="1200" b="1" i="0" noProof="1" smtClean="0">
                <a:solidFill>
                  <a:schemeClr val="tx1"/>
                </a:solidFill>
                <a:effectLst/>
                <a:latin typeface="Segoe UI"/>
                <a:ea typeface="Calibri"/>
                <a:cs typeface="Times New Roman"/>
              </a:rPr>
              <a:t>Posición</a:t>
            </a:r>
            <a:r>
              <a:rPr lang="es-ES_tradnl" sz="1200" b="0" i="0" noProof="1" smtClean="0">
                <a:solidFill>
                  <a:schemeClr val="tx1"/>
                </a:solidFill>
                <a:effectLst/>
                <a:latin typeface="Segoe UI"/>
                <a:ea typeface="Calibri"/>
                <a:cs typeface="Times New Roman"/>
              </a:rPr>
              <a:t> en el panel izquierdo y en </a:t>
            </a:r>
            <a:r>
              <a:rPr lang="es-ES_tradnl" sz="1200" b="1" i="0" noProof="1" smtClean="0">
                <a:solidFill>
                  <a:schemeClr val="tx1"/>
                </a:solidFill>
                <a:effectLst/>
                <a:latin typeface="Segoe UI"/>
                <a:ea typeface="Calibri"/>
                <a:cs typeface="Times New Roman"/>
              </a:rPr>
              <a:t>Posición</a:t>
            </a:r>
            <a:r>
              <a:rPr lang="es-ES_tradnl" sz="1200" b="0" i="0" noProof="1" smtClean="0">
                <a:solidFill>
                  <a:schemeClr val="tx1"/>
                </a:solidFill>
                <a:effectLst/>
                <a:latin typeface="Segoe UI"/>
                <a:ea typeface="Calibri"/>
                <a:cs typeface="Times New Roman"/>
              </a:rPr>
              <a:t> en el panel derecho, lleve a cabo lo siguiente:</a:t>
            </a:r>
          </a:p>
          <a:p>
            <a:pPr marL="740664" marR="0" lvl="1" indent="-283464" algn="l" defTabSz="914400">
              <a:lnSpc>
                <a:spcPct val="115000"/>
              </a:lnSpc>
              <a:spcBef>
                <a:spcPts val="600"/>
              </a:spcBef>
              <a:spcAft>
                <a:spcPts val="0"/>
              </a:spcAft>
              <a:buFont typeface="Calibri"/>
              <a:buAutoNum type="alphaLcPeriod"/>
            </a:pPr>
            <a:r>
              <a:rPr lang="es-ES_tradnl" sz="1200" b="0" i="0" noProof="1" smtClean="0">
                <a:solidFill>
                  <a:schemeClr val="tx1"/>
                </a:solidFill>
                <a:effectLst/>
                <a:latin typeface="Segoe UI"/>
                <a:ea typeface="Calibri"/>
                <a:cs typeface="Times New Roman"/>
              </a:rPr>
              <a:t>En el cuadro </a:t>
            </a:r>
            <a:r>
              <a:rPr lang="es-ES_tradnl" sz="1200" b="1" i="0" noProof="1" smtClean="0">
                <a:solidFill>
                  <a:schemeClr val="tx1"/>
                </a:solidFill>
                <a:effectLst/>
                <a:latin typeface="Segoe UI"/>
                <a:ea typeface="Calibri"/>
                <a:cs typeface="Times New Roman"/>
              </a:rPr>
              <a:t> Horizontal</a:t>
            </a:r>
            <a:r>
              <a:rPr lang="es-ES_tradnl" sz="1200" b="0" i="0" noProof="1" smtClean="0">
                <a:solidFill>
                  <a:schemeClr val="tx1"/>
                </a:solidFill>
                <a:effectLst/>
                <a:latin typeface="Segoe UI"/>
                <a:ea typeface="Calibri"/>
                <a:cs typeface="Times New Roman"/>
              </a:rPr>
              <a:t>, especifique </a:t>
            </a:r>
            <a:r>
              <a:rPr lang="es-ES_tradnl" sz="1200" b="1" i="0" noProof="1" smtClean="0">
                <a:solidFill>
                  <a:schemeClr val="tx1"/>
                </a:solidFill>
                <a:effectLst/>
                <a:latin typeface="Segoe UI"/>
                <a:ea typeface="Calibri"/>
                <a:cs typeface="Times New Roman"/>
              </a:rPr>
              <a:t>11,60 cm </a:t>
            </a:r>
            <a:r>
              <a:rPr lang="es-ES_tradnl" sz="1200" b="0" i="0" noProof="1" smtClean="0">
                <a:solidFill>
                  <a:schemeClr val="tx1"/>
                </a:solidFill>
                <a:effectLst/>
                <a:latin typeface="Segoe UI"/>
                <a:ea typeface="Calibri"/>
                <a:cs typeface="Times New Roman"/>
              </a:rPr>
              <a:t>en</a:t>
            </a:r>
            <a:r>
              <a:rPr lang="es-ES_tradnl" sz="1200" b="1" i="0" noProof="1" smtClean="0">
                <a:solidFill>
                  <a:schemeClr val="tx1"/>
                </a:solidFill>
                <a:effectLst/>
                <a:latin typeface="Segoe UI"/>
                <a:ea typeface="Calibri"/>
                <a:cs typeface="Times New Roman"/>
              </a:rPr>
              <a:t> Esquina superior izquierda</a:t>
            </a:r>
            <a:r>
              <a:rPr lang="es-ES_tradnl" sz="1200" b="0" i="0" noProof="1" smtClean="0">
                <a:solidFill>
                  <a:schemeClr val="tx1"/>
                </a:solidFill>
                <a:effectLst/>
                <a:latin typeface="Segoe UI"/>
                <a:ea typeface="Calibri"/>
                <a:cs typeface="Times New Roman"/>
              </a:rPr>
              <a:t>.</a:t>
            </a:r>
          </a:p>
          <a:p>
            <a:pPr marL="740664" marR="0" lvl="1" indent="-283464" algn="l" defTabSz="914400">
              <a:lnSpc>
                <a:spcPct val="115000"/>
              </a:lnSpc>
              <a:spcBef>
                <a:spcPts val="600"/>
              </a:spcBef>
              <a:spcAft>
                <a:spcPts val="0"/>
              </a:spcAft>
              <a:buFont typeface="Calibri"/>
              <a:buAutoNum type="alphaLcPeriod"/>
            </a:pPr>
            <a:r>
              <a:rPr lang="es-ES_tradnl" sz="1200" b="0" i="0" noProof="1" smtClean="0">
                <a:solidFill>
                  <a:schemeClr val="tx1"/>
                </a:solidFill>
                <a:effectLst/>
                <a:latin typeface="Segoe UI"/>
                <a:ea typeface="Calibri"/>
                <a:cs typeface="Times New Roman"/>
              </a:rPr>
              <a:t>En el cuadro </a:t>
            </a:r>
            <a:r>
              <a:rPr lang="es-ES_tradnl" sz="1200" b="1" i="0" noProof="1" smtClean="0">
                <a:solidFill>
                  <a:schemeClr val="tx1"/>
                </a:solidFill>
                <a:effectLst/>
                <a:latin typeface="Segoe UI"/>
                <a:ea typeface="Calibri"/>
                <a:cs typeface="Times New Roman"/>
              </a:rPr>
              <a:t>Vertical</a:t>
            </a:r>
            <a:r>
              <a:rPr lang="es-ES_tradnl" sz="1200" b="0" i="0" noProof="1" smtClean="0">
                <a:solidFill>
                  <a:schemeClr val="tx1"/>
                </a:solidFill>
                <a:effectLst/>
                <a:latin typeface="Segoe UI"/>
                <a:ea typeface="Calibri"/>
                <a:cs typeface="Times New Roman"/>
              </a:rPr>
              <a:t>, especifique </a:t>
            </a:r>
            <a:r>
              <a:rPr lang="es-ES_tradnl" sz="1200" b="1" i="0" noProof="1" smtClean="0">
                <a:solidFill>
                  <a:schemeClr val="tx1"/>
                </a:solidFill>
                <a:effectLst/>
                <a:latin typeface="Segoe UI"/>
                <a:ea typeface="Calibri"/>
                <a:cs typeface="Times New Roman"/>
              </a:rPr>
              <a:t>0,83 cm </a:t>
            </a:r>
            <a:r>
              <a:rPr lang="es-ES_tradnl" sz="1200" b="0" i="0" noProof="1" smtClean="0">
                <a:solidFill>
                  <a:schemeClr val="tx1"/>
                </a:solidFill>
                <a:effectLst/>
                <a:latin typeface="Segoe UI"/>
                <a:ea typeface="Calibri"/>
                <a:cs typeface="Times New Roman"/>
              </a:rPr>
              <a:t>en </a:t>
            </a:r>
            <a:r>
              <a:rPr lang="es-ES_tradnl" sz="1200" b="1" i="0" noProof="1" smtClean="0">
                <a:solidFill>
                  <a:schemeClr val="tx1"/>
                </a:solidFill>
                <a:effectLst/>
                <a:latin typeface="Segoe UI"/>
                <a:ea typeface="Calibri"/>
                <a:cs typeface="Times New Roman"/>
              </a:rPr>
              <a:t>Esquina superior izquierda</a:t>
            </a:r>
            <a:r>
              <a:rPr lang="es-ES_tradnl" sz="1200" b="0" i="0" noProof="1" smtClean="0">
                <a:solidFill>
                  <a:schemeClr val="tx1"/>
                </a:solidFill>
                <a:effectLst/>
                <a:latin typeface="Segoe UI"/>
                <a:ea typeface="Calibri"/>
                <a:cs typeface="Times New Roman"/>
              </a:rPr>
              <a:t>.</a:t>
            </a:r>
            <a:r>
              <a:rPr lang="es-ES_tradnl" sz="1200" b="0" i="0" noProof="1" smtClean="0">
                <a:solidFill>
                  <a:schemeClr val="tx1"/>
                </a:solidFill>
                <a:latin typeface="Segoe UI"/>
                <a:ea typeface="Calibri"/>
                <a:cs typeface="Times New Roman"/>
              </a:rPr>
              <a:t> </a:t>
            </a:r>
            <a:r>
              <a:rPr lang="es-ES_tradnl" sz="1200" b="0" i="0" noProof="1" smtClean="0">
                <a:solidFill>
                  <a:schemeClr val="tx1"/>
                </a:solidFill>
                <a:effectLst/>
                <a:latin typeface="Segoe UI"/>
                <a:ea typeface="Calibri"/>
                <a:cs typeface="Times New Roman"/>
              </a:rPr>
              <a:t>Cierre el cuadro de diálogo</a:t>
            </a:r>
            <a:r>
              <a:rPr lang="es-ES_tradnl" sz="1200" b="0" i="0" baseline="0" noProof="1" smtClean="0">
                <a:solidFill>
                  <a:schemeClr val="tx1"/>
                </a:solidFill>
                <a:latin typeface="Segoe UI"/>
                <a:ea typeface="Calibri"/>
                <a:cs typeface="Times New Roman"/>
              </a:rPr>
              <a:t> </a:t>
            </a:r>
            <a:r>
              <a:rPr lang="es-ES_tradnl" sz="1200" b="1" i="0" baseline="0" noProof="1" smtClean="0">
                <a:solidFill>
                  <a:schemeClr val="tx1"/>
                </a:solidFill>
                <a:effectLst/>
                <a:latin typeface="Segoe UI"/>
                <a:ea typeface="Calibri"/>
                <a:cs typeface="Times New Roman"/>
              </a:rPr>
              <a:t>Formato de forma</a:t>
            </a:r>
            <a:r>
              <a:rPr lang="es-ES_tradnl" sz="1200" b="0" i="0" baseline="0" noProof="1" smtClean="0">
                <a:solidFill>
                  <a:schemeClr val="tx1"/>
                </a:solidFill>
                <a:effectLst/>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es-ES_tradnl" sz="1200" b="0" i="0" noProof="1" smtClean="0">
                <a:solidFill>
                  <a:schemeClr val="tx1"/>
                </a:solidFill>
                <a:effectLst/>
                <a:latin typeface="Segoe UI"/>
                <a:ea typeface="Calibri"/>
                <a:cs typeface="Times New Roman"/>
              </a:rPr>
              <a:t>En la ficha </a:t>
            </a:r>
            <a:r>
              <a:rPr lang="es-ES_tradnl" sz="1200" b="1" i="0" noProof="1" smtClean="0">
                <a:solidFill>
                  <a:schemeClr val="tx1"/>
                </a:solidFill>
                <a:effectLst/>
                <a:latin typeface="Segoe UI"/>
                <a:ea typeface="Calibri"/>
                <a:cs typeface="Times New Roman"/>
              </a:rPr>
              <a:t>Insertar</a:t>
            </a:r>
            <a:r>
              <a:rPr lang="es-ES_tradnl" sz="1200" b="0" i="0" noProof="1" smtClean="0">
                <a:solidFill>
                  <a:schemeClr val="tx1"/>
                </a:solidFill>
                <a:effectLst/>
                <a:latin typeface="Segoe UI"/>
                <a:ea typeface="Calibri"/>
                <a:cs typeface="Times New Roman"/>
              </a:rPr>
              <a:t>, en el grupo </a:t>
            </a:r>
            <a:r>
              <a:rPr lang="es-ES_tradnl" sz="1200" b="1" i="0" noProof="1" smtClean="0">
                <a:solidFill>
                  <a:schemeClr val="tx1"/>
                </a:solidFill>
                <a:effectLst/>
                <a:latin typeface="Segoe UI"/>
                <a:ea typeface="Calibri"/>
                <a:cs typeface="Times New Roman"/>
              </a:rPr>
              <a:t>Texto</a:t>
            </a:r>
            <a:r>
              <a:rPr lang="es-ES_tradnl" sz="1200" b="0" i="0" noProof="1" smtClean="0">
                <a:solidFill>
                  <a:schemeClr val="tx1"/>
                </a:solidFill>
                <a:effectLst/>
                <a:latin typeface="Segoe UI"/>
                <a:ea typeface="Calibri"/>
                <a:cs typeface="Times New Roman"/>
              </a:rPr>
              <a:t>, haga clic en </a:t>
            </a:r>
            <a:r>
              <a:rPr lang="es-ES_tradnl" sz="1200" b="1" i="0" noProof="1" smtClean="0">
                <a:solidFill>
                  <a:schemeClr val="tx1"/>
                </a:solidFill>
                <a:effectLst/>
                <a:latin typeface="Segoe UI"/>
                <a:ea typeface="Calibri"/>
                <a:cs typeface="Times New Roman"/>
              </a:rPr>
              <a:t>Cuadro de texto</a:t>
            </a:r>
            <a:r>
              <a:rPr lang="es-ES_tradnl" sz="1200" b="0" i="0" noProof="1" smtClean="0">
                <a:solidFill>
                  <a:schemeClr val="tx1"/>
                </a:solidFill>
                <a:effectLst/>
                <a:latin typeface="Segoe UI"/>
                <a:ea typeface="Calibri"/>
                <a:cs typeface="Times New Roman"/>
              </a:rPr>
              <a:t> y, a continuación, arrastre el puntero en la diapositiva para dibujar el cuadro de texto.</a:t>
            </a:r>
          </a:p>
          <a:p>
            <a:pPr marL="347472" marR="0" indent="-347472" algn="l" defTabSz="914400">
              <a:lnSpc>
                <a:spcPct val="115000"/>
              </a:lnSpc>
              <a:spcBef>
                <a:spcPts val="600"/>
              </a:spcBef>
              <a:spcAft>
                <a:spcPts val="0"/>
              </a:spcAft>
              <a:buFont typeface="Calibri"/>
              <a:buAutoNum type="arabicPeriod"/>
            </a:pPr>
            <a:r>
              <a:rPr lang="es-ES_tradnl" sz="1200" b="0" i="0" noProof="1" smtClean="0">
                <a:solidFill>
                  <a:schemeClr val="tx1"/>
                </a:solidFill>
                <a:effectLst/>
                <a:latin typeface="Segoe UI"/>
                <a:ea typeface="Calibri"/>
                <a:cs typeface="Times New Roman"/>
              </a:rPr>
              <a:t>Con el cuadro de texto seleccionado, escriba el texto de cuerpo deseado.</a:t>
            </a:r>
          </a:p>
          <a:p>
            <a:pPr marL="347472" marR="0" indent="-347472" algn="l" defTabSz="914400">
              <a:lnSpc>
                <a:spcPct val="115000"/>
              </a:lnSpc>
              <a:spcBef>
                <a:spcPts val="600"/>
              </a:spcBef>
              <a:spcAft>
                <a:spcPts val="0"/>
              </a:spcAft>
              <a:buFont typeface="Calibri"/>
              <a:buAutoNum type="arabicPeriod"/>
            </a:pPr>
            <a:r>
              <a:rPr lang="es-ES_tradnl" sz="1200" b="0" i="0" noProof="1" smtClean="0">
                <a:solidFill>
                  <a:schemeClr val="tx1"/>
                </a:solidFill>
                <a:effectLst/>
                <a:latin typeface="Segoe UI"/>
                <a:ea typeface="Calibri"/>
                <a:cs typeface="Times New Roman"/>
              </a:rPr>
              <a:t>Seleccione el texto.</a:t>
            </a:r>
            <a:r>
              <a:rPr lang="es-ES_tradnl" sz="1200" b="0" i="0" noProof="1" smtClean="0">
                <a:solidFill>
                  <a:schemeClr val="tx1"/>
                </a:solidFill>
                <a:latin typeface="Segoe UI"/>
                <a:ea typeface="Calibri"/>
                <a:cs typeface="Times New Roman"/>
              </a:rPr>
              <a:t>  </a:t>
            </a:r>
            <a:r>
              <a:rPr lang="es-ES_tradnl" sz="1200" b="0" i="0" noProof="1" smtClean="0">
                <a:solidFill>
                  <a:schemeClr val="tx1"/>
                </a:solidFill>
                <a:effectLst/>
                <a:latin typeface="Segoe UI"/>
                <a:ea typeface="Calibri"/>
                <a:cs typeface="Times New Roman"/>
              </a:rPr>
              <a:t>En la ficha </a:t>
            </a:r>
            <a:r>
              <a:rPr lang="es-ES_tradnl" sz="1200" b="1" i="0" noProof="1" smtClean="0">
                <a:solidFill>
                  <a:schemeClr val="tx1"/>
                </a:solidFill>
                <a:effectLst/>
                <a:latin typeface="Segoe UI"/>
                <a:ea typeface="Calibri"/>
                <a:cs typeface="Times New Roman"/>
              </a:rPr>
              <a:t>Inicio</a:t>
            </a:r>
            <a:r>
              <a:rPr lang="es-ES_tradnl" sz="1200" b="0" i="0" noProof="1" smtClean="0">
                <a:solidFill>
                  <a:schemeClr val="tx1"/>
                </a:solidFill>
                <a:effectLst/>
                <a:latin typeface="Segoe UI"/>
                <a:ea typeface="Calibri"/>
                <a:cs typeface="Times New Roman"/>
              </a:rPr>
              <a:t>, en el grupo </a:t>
            </a:r>
            <a:r>
              <a:rPr lang="es-ES_tradnl" sz="1200" b="1" i="0" noProof="1" smtClean="0">
                <a:solidFill>
                  <a:schemeClr val="tx1"/>
                </a:solidFill>
                <a:effectLst/>
                <a:latin typeface="Segoe UI"/>
                <a:ea typeface="Calibri"/>
                <a:cs typeface="Times New Roman"/>
              </a:rPr>
              <a:t>Fuente</a:t>
            </a:r>
            <a:r>
              <a:rPr lang="es-ES_tradnl" sz="1200" b="0" i="0" noProof="1" smtClean="0">
                <a:solidFill>
                  <a:schemeClr val="tx1"/>
                </a:solidFill>
                <a:effectLst/>
                <a:latin typeface="Segoe UI"/>
                <a:ea typeface="Calibri"/>
                <a:cs typeface="Times New Roman"/>
              </a:rPr>
              <a:t>, seleccione </a:t>
            </a:r>
            <a:r>
              <a:rPr lang="es-ES_tradnl" sz="1200" b="1" i="0" noProof="1" smtClean="0">
                <a:solidFill>
                  <a:schemeClr val="tx1"/>
                </a:solidFill>
                <a:effectLst/>
                <a:latin typeface="Segoe UI"/>
                <a:ea typeface="Calibri"/>
                <a:cs typeface="Times New Roman"/>
              </a:rPr>
              <a:t>Calibri</a:t>
            </a:r>
            <a:r>
              <a:rPr lang="es-ES_tradnl" sz="1200" b="0" i="0" noProof="1" smtClean="0">
                <a:solidFill>
                  <a:schemeClr val="tx1"/>
                </a:solidFill>
                <a:effectLst/>
                <a:latin typeface="Segoe UI"/>
                <a:ea typeface="Calibri"/>
                <a:cs typeface="Times New Roman"/>
              </a:rPr>
              <a:t> de la lista </a:t>
            </a:r>
            <a:r>
              <a:rPr lang="es-ES_tradnl" sz="1200" b="1" i="0" noProof="1" smtClean="0">
                <a:solidFill>
                  <a:schemeClr val="tx1"/>
                </a:solidFill>
                <a:effectLst/>
                <a:latin typeface="Segoe UI"/>
                <a:ea typeface="Calibri"/>
                <a:cs typeface="Times New Roman"/>
              </a:rPr>
              <a:t>Fuente</a:t>
            </a:r>
            <a:r>
              <a:rPr lang="es-ES_tradnl" sz="1200" b="0" i="0" noProof="1" smtClean="0">
                <a:solidFill>
                  <a:schemeClr val="tx1"/>
                </a:solidFill>
                <a:effectLst/>
                <a:latin typeface="Segoe UI"/>
                <a:ea typeface="Calibri"/>
                <a:cs typeface="Times New Roman"/>
              </a:rPr>
              <a:t> y, a continuación, seleccione </a:t>
            </a:r>
            <a:r>
              <a:rPr lang="es-ES_tradnl" sz="1200" b="1" i="0" noProof="1" smtClean="0">
                <a:solidFill>
                  <a:schemeClr val="tx1"/>
                </a:solidFill>
                <a:effectLst/>
                <a:latin typeface="Segoe UI"/>
                <a:ea typeface="Calibri"/>
                <a:cs typeface="Times New Roman"/>
              </a:rPr>
              <a:t>28 pt</a:t>
            </a:r>
            <a:r>
              <a:rPr lang="es-ES_tradnl" sz="1200" b="1" i="0" noProof="1" smtClean="0">
                <a:solidFill>
                  <a:schemeClr val="tx1"/>
                </a:solidFill>
                <a:latin typeface="Segoe UI"/>
                <a:ea typeface="Calibri"/>
                <a:cs typeface="Times New Roman"/>
              </a:rPr>
              <a:t> </a:t>
            </a:r>
            <a:r>
              <a:rPr lang="es-ES_tradnl" sz="1200" b="0" i="0" noProof="1" smtClean="0">
                <a:solidFill>
                  <a:schemeClr val="tx1"/>
                </a:solidFill>
                <a:effectLst/>
                <a:latin typeface="Segoe UI"/>
                <a:ea typeface="Calibri"/>
                <a:cs typeface="Times New Roman"/>
              </a:rPr>
              <a:t>de la lista </a:t>
            </a:r>
            <a:r>
              <a:rPr lang="es-ES_tradnl" sz="1200" b="1" i="0" noProof="1" smtClean="0">
                <a:solidFill>
                  <a:schemeClr val="tx1"/>
                </a:solidFill>
                <a:effectLst/>
                <a:latin typeface="Segoe UI"/>
                <a:ea typeface="Calibri"/>
                <a:cs typeface="Times New Roman"/>
              </a:rPr>
              <a:t>Tamaño</a:t>
            </a:r>
            <a:r>
              <a:rPr lang="es-ES_tradnl" sz="1200" b="0" i="0" noProof="1" smtClean="0">
                <a:solidFill>
                  <a:schemeClr val="tx1"/>
                </a:solidFill>
                <a:latin typeface="Segoe UI"/>
                <a:ea typeface="Calibri"/>
                <a:cs typeface="Times New Roman"/>
              </a:rPr>
              <a:t> </a:t>
            </a:r>
            <a:r>
              <a:rPr lang="es-ES_tradnl" sz="1200" b="1" i="0" noProof="1" smtClean="0">
                <a:solidFill>
                  <a:schemeClr val="tx1"/>
                </a:solidFill>
                <a:effectLst/>
                <a:latin typeface="Segoe UI"/>
                <a:ea typeface="Calibri"/>
                <a:cs typeface="Times New Roman"/>
              </a:rPr>
              <a:t>de fuente</a:t>
            </a:r>
            <a:r>
              <a:rPr lang="es-ES_tradnl" sz="1200" b="0" i="0" noProof="1" smtClean="0">
                <a:solidFill>
                  <a:schemeClr val="tx1"/>
                </a:solidFill>
                <a:effectLst/>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es-ES_tradnl" sz="1200" b="0" i="0" noProof="1" smtClean="0">
                <a:solidFill>
                  <a:schemeClr val="tx1"/>
                </a:solidFill>
                <a:effectLst/>
                <a:latin typeface="Segoe UI"/>
                <a:ea typeface="Calibri"/>
                <a:cs typeface="Times New Roman"/>
              </a:rPr>
              <a:t>En </a:t>
            </a:r>
            <a:r>
              <a:rPr lang="es-ES_tradnl" sz="1200" b="1" i="0" noProof="1" smtClean="0">
                <a:solidFill>
                  <a:schemeClr val="tx1"/>
                </a:solidFill>
                <a:effectLst/>
                <a:latin typeface="Segoe UI"/>
                <a:ea typeface="Calibri"/>
                <a:cs typeface="Times New Roman"/>
              </a:rPr>
              <a:t>Herramientas de dibujo</a:t>
            </a:r>
            <a:r>
              <a:rPr lang="es-ES_tradnl" sz="1200" b="0" i="0" noProof="1" smtClean="0">
                <a:solidFill>
                  <a:schemeClr val="tx1"/>
                </a:solidFill>
                <a:effectLst/>
                <a:latin typeface="Segoe UI"/>
                <a:ea typeface="Calibri"/>
                <a:cs typeface="Times New Roman"/>
              </a:rPr>
              <a:t>, en la ficha </a:t>
            </a:r>
            <a:r>
              <a:rPr lang="es-ES_tradnl" sz="1200" b="1" i="0" noProof="1" smtClean="0">
                <a:solidFill>
                  <a:schemeClr val="tx1"/>
                </a:solidFill>
                <a:effectLst/>
                <a:latin typeface="Segoe UI"/>
                <a:ea typeface="Calibri"/>
                <a:cs typeface="Times New Roman"/>
              </a:rPr>
              <a:t>Formato</a:t>
            </a:r>
            <a:r>
              <a:rPr lang="es-ES_tradnl" sz="1200" b="0" i="0" noProof="1" smtClean="0">
                <a:solidFill>
                  <a:schemeClr val="tx1"/>
                </a:solidFill>
                <a:effectLst/>
                <a:latin typeface="Segoe UI"/>
                <a:ea typeface="Calibri"/>
                <a:cs typeface="Times New Roman"/>
              </a:rPr>
              <a:t>, en el grupo </a:t>
            </a:r>
            <a:r>
              <a:rPr lang="es-ES_tradnl" sz="1200" b="1" i="0" noProof="1" smtClean="0">
                <a:solidFill>
                  <a:schemeClr val="tx1"/>
                </a:solidFill>
                <a:effectLst/>
                <a:latin typeface="Segoe UI"/>
                <a:ea typeface="Calibri"/>
                <a:cs typeface="Times New Roman"/>
              </a:rPr>
              <a:t>Tamaño</a:t>
            </a:r>
            <a:r>
              <a:rPr lang="es-ES_tradnl" sz="1200" b="0" i="0" noProof="1" smtClean="0">
                <a:solidFill>
                  <a:schemeClr val="tx1"/>
                </a:solidFill>
                <a:effectLst/>
                <a:latin typeface="Segoe UI"/>
                <a:ea typeface="Calibri"/>
                <a:cs typeface="Times New Roman"/>
              </a:rPr>
              <a:t>, haga clic en la flecha situada en la esquina inferior derecha para iniciar el cuadro de diálogo </a:t>
            </a:r>
            <a:r>
              <a:rPr lang="es-ES_tradnl" sz="1200" b="1" i="0" noProof="1" smtClean="0">
                <a:solidFill>
                  <a:schemeClr val="tx1"/>
                </a:solidFill>
                <a:effectLst/>
                <a:latin typeface="Segoe UI"/>
                <a:ea typeface="Calibri"/>
                <a:cs typeface="Times New Roman"/>
              </a:rPr>
              <a:t>Formato de forma</a:t>
            </a:r>
            <a:r>
              <a:rPr lang="es-ES_tradnl" sz="1200" b="0" i="0" noProof="1" smtClean="0">
                <a:solidFill>
                  <a:schemeClr val="tx1"/>
                </a:solidFill>
                <a:effectLst/>
                <a:latin typeface="Segoe UI"/>
                <a:ea typeface="Calibri"/>
                <a:cs typeface="Times New Roman"/>
              </a:rPr>
              <a:t>, seleccione </a:t>
            </a:r>
            <a:r>
              <a:rPr lang="es-ES_tradnl" sz="1200" b="1" i="0" noProof="1" smtClean="0">
                <a:solidFill>
                  <a:schemeClr val="tx1"/>
                </a:solidFill>
                <a:effectLst/>
                <a:latin typeface="Segoe UI"/>
                <a:ea typeface="Calibri"/>
                <a:cs typeface="Times New Roman"/>
              </a:rPr>
              <a:t>Posición</a:t>
            </a:r>
            <a:r>
              <a:rPr lang="es-ES_tradnl" sz="1200" b="0" i="0" noProof="1" smtClean="0">
                <a:solidFill>
                  <a:schemeClr val="tx1"/>
                </a:solidFill>
                <a:effectLst/>
                <a:latin typeface="Segoe UI"/>
                <a:ea typeface="Calibri"/>
                <a:cs typeface="Times New Roman"/>
              </a:rPr>
              <a:t> en el panel izquierdo y, en el panel </a:t>
            </a:r>
            <a:r>
              <a:rPr lang="es-ES_tradnl" sz="1200" b="1" i="0" noProof="1" smtClean="0">
                <a:solidFill>
                  <a:schemeClr val="tx1"/>
                </a:solidFill>
                <a:effectLst/>
                <a:latin typeface="Segoe UI"/>
                <a:ea typeface="Calibri"/>
                <a:cs typeface="Times New Roman"/>
              </a:rPr>
              <a:t>Posición</a:t>
            </a:r>
            <a:r>
              <a:rPr lang="es-ES_tradnl" sz="1200" b="0" i="0" noProof="1" smtClean="0">
                <a:solidFill>
                  <a:schemeClr val="tx1"/>
                </a:solidFill>
                <a:effectLst/>
                <a:latin typeface="Segoe UI"/>
                <a:ea typeface="Calibri"/>
                <a:cs typeface="Times New Roman"/>
              </a:rPr>
              <a:t>, lleve a cabo lo siguiente:</a:t>
            </a:r>
          </a:p>
          <a:p>
            <a:pPr marL="740664" marR="0" lvl="1" indent="-283464" algn="l" defTabSz="914400">
              <a:lnSpc>
                <a:spcPct val="115000"/>
              </a:lnSpc>
              <a:spcBef>
                <a:spcPts val="600"/>
              </a:spcBef>
              <a:spcAft>
                <a:spcPts val="0"/>
              </a:spcAft>
              <a:buFont typeface="Calibri"/>
              <a:buAutoNum type="alphaLcPeriod"/>
            </a:pPr>
            <a:r>
              <a:rPr lang="es-ES_tradnl" sz="1200" b="0" i="0" noProof="1" smtClean="0">
                <a:solidFill>
                  <a:schemeClr val="tx1"/>
                </a:solidFill>
                <a:effectLst/>
                <a:latin typeface="Segoe UI"/>
                <a:ea typeface="Calibri"/>
                <a:cs typeface="Times New Roman"/>
              </a:rPr>
              <a:t>En el cuadro </a:t>
            </a:r>
            <a:r>
              <a:rPr lang="es-ES_tradnl" sz="1200" b="1" i="0" noProof="1" smtClean="0">
                <a:solidFill>
                  <a:schemeClr val="tx1"/>
                </a:solidFill>
                <a:effectLst/>
                <a:latin typeface="Segoe UI"/>
                <a:ea typeface="Calibri"/>
                <a:cs typeface="Times New Roman"/>
              </a:rPr>
              <a:t> Horizontal</a:t>
            </a:r>
            <a:r>
              <a:rPr lang="es-ES_tradnl" sz="1200" b="0" i="0" noProof="1" smtClean="0">
                <a:solidFill>
                  <a:schemeClr val="tx1"/>
                </a:solidFill>
                <a:effectLst/>
                <a:latin typeface="Segoe UI"/>
                <a:ea typeface="Calibri"/>
                <a:cs typeface="Times New Roman"/>
              </a:rPr>
              <a:t>, especifique </a:t>
            </a:r>
            <a:r>
              <a:rPr lang="es-ES_tradnl" sz="1200" b="1" i="0" noProof="1" smtClean="0">
                <a:solidFill>
                  <a:schemeClr val="tx1"/>
                </a:solidFill>
                <a:effectLst/>
                <a:latin typeface="Segoe UI"/>
                <a:ea typeface="Calibri"/>
                <a:cs typeface="Times New Roman"/>
              </a:rPr>
              <a:t>12,7 cm </a:t>
            </a:r>
            <a:r>
              <a:rPr lang="es-ES_tradnl" sz="1200" b="0" i="0" noProof="1" smtClean="0">
                <a:solidFill>
                  <a:schemeClr val="tx1"/>
                </a:solidFill>
                <a:effectLst/>
                <a:latin typeface="Segoe UI"/>
                <a:ea typeface="Calibri"/>
                <a:cs typeface="Times New Roman"/>
              </a:rPr>
              <a:t>en</a:t>
            </a:r>
            <a:r>
              <a:rPr lang="es-ES_tradnl" sz="1200" b="1" i="0" noProof="1" smtClean="0">
                <a:solidFill>
                  <a:schemeClr val="tx1"/>
                </a:solidFill>
                <a:effectLst/>
                <a:latin typeface="Segoe UI"/>
                <a:ea typeface="Calibri"/>
                <a:cs typeface="Times New Roman"/>
              </a:rPr>
              <a:t> Esquina superior izquierda</a:t>
            </a:r>
            <a:r>
              <a:rPr lang="es-ES_tradnl" sz="1200" b="0" i="0" noProof="1" smtClean="0">
                <a:solidFill>
                  <a:schemeClr val="tx1"/>
                </a:solidFill>
                <a:effectLst/>
                <a:latin typeface="Segoe UI"/>
                <a:ea typeface="Calibri"/>
                <a:cs typeface="Times New Roman"/>
              </a:rPr>
              <a:t>.</a:t>
            </a:r>
          </a:p>
          <a:p>
            <a:pPr marL="740664" marR="0" lvl="1" indent="-283464" algn="l" defTabSz="914400">
              <a:lnSpc>
                <a:spcPct val="115000"/>
              </a:lnSpc>
              <a:spcBef>
                <a:spcPts val="600"/>
              </a:spcBef>
              <a:spcAft>
                <a:spcPts val="0"/>
              </a:spcAft>
              <a:buFont typeface="Calibri"/>
              <a:buAutoNum type="alphaLcPeriod"/>
            </a:pPr>
            <a:r>
              <a:rPr lang="es-ES_tradnl" sz="1200" b="0" i="0" noProof="1" smtClean="0">
                <a:solidFill>
                  <a:schemeClr val="tx1"/>
                </a:solidFill>
                <a:effectLst/>
                <a:latin typeface="Segoe UI"/>
                <a:ea typeface="Calibri"/>
                <a:cs typeface="Times New Roman"/>
              </a:rPr>
              <a:t>En el cuadro </a:t>
            </a:r>
            <a:r>
              <a:rPr lang="es-ES_tradnl" sz="1200" b="1" i="0" noProof="1" smtClean="0">
                <a:solidFill>
                  <a:schemeClr val="tx1"/>
                </a:solidFill>
                <a:effectLst/>
                <a:latin typeface="Segoe UI"/>
                <a:ea typeface="Calibri"/>
                <a:cs typeface="Times New Roman"/>
              </a:rPr>
              <a:t>Vertical</a:t>
            </a:r>
            <a:r>
              <a:rPr lang="es-ES_tradnl" sz="1200" b="0" i="0" noProof="1" smtClean="0">
                <a:solidFill>
                  <a:schemeClr val="tx1"/>
                </a:solidFill>
                <a:effectLst/>
                <a:latin typeface="Segoe UI"/>
                <a:ea typeface="Calibri"/>
                <a:cs typeface="Times New Roman"/>
              </a:rPr>
              <a:t>, especifique </a:t>
            </a:r>
            <a:r>
              <a:rPr lang="es-ES_tradnl" sz="1200" b="1" i="0" noProof="1" smtClean="0">
                <a:solidFill>
                  <a:schemeClr val="tx1"/>
                </a:solidFill>
                <a:effectLst/>
                <a:latin typeface="Segoe UI"/>
                <a:ea typeface="Calibri"/>
                <a:cs typeface="Times New Roman"/>
              </a:rPr>
              <a:t>4,82 cm </a:t>
            </a:r>
            <a:r>
              <a:rPr lang="es-ES_tradnl" sz="1200" b="0" i="0" noProof="1" smtClean="0">
                <a:solidFill>
                  <a:schemeClr val="tx1"/>
                </a:solidFill>
                <a:effectLst/>
                <a:latin typeface="Segoe UI"/>
                <a:ea typeface="Calibri"/>
                <a:cs typeface="Times New Roman"/>
              </a:rPr>
              <a:t>en </a:t>
            </a:r>
            <a:r>
              <a:rPr lang="es-ES_tradnl" sz="1200" b="1" i="0" noProof="1" smtClean="0">
                <a:solidFill>
                  <a:schemeClr val="tx1"/>
                </a:solidFill>
                <a:effectLst/>
                <a:latin typeface="Segoe UI"/>
                <a:ea typeface="Calibri"/>
                <a:cs typeface="Times New Roman"/>
              </a:rPr>
              <a:t>Esquina superior izquierda</a:t>
            </a:r>
            <a:r>
              <a:rPr lang="es-ES_tradnl" sz="1200" b="0" i="0" noProof="1" smtClean="0">
                <a:solidFill>
                  <a:schemeClr val="tx1"/>
                </a:solidFill>
                <a:effectLst/>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es-ES_tradnl" sz="1200" b="0" i="0" noProof="1" smtClean="0">
                <a:solidFill>
                  <a:schemeClr val="tx1"/>
                </a:solidFill>
                <a:effectLst/>
                <a:latin typeface="Segoe UI"/>
                <a:ea typeface="Calibri"/>
                <a:cs typeface="Times New Roman"/>
              </a:rPr>
              <a:t>Cierre el cuadro de diálogo </a:t>
            </a:r>
            <a:r>
              <a:rPr lang="es-ES_tradnl" sz="1200" b="1" i="0" noProof="1" smtClean="0">
                <a:solidFill>
                  <a:schemeClr val="tx1"/>
                </a:solidFill>
                <a:effectLst/>
                <a:latin typeface="Segoe UI"/>
                <a:ea typeface="Calibri"/>
                <a:cs typeface="Times New Roman"/>
              </a:rPr>
              <a:t>Formato de forma</a:t>
            </a:r>
            <a:r>
              <a:rPr lang="es-ES_tradnl" sz="1200" b="0" i="0" noProof="1" smtClean="0">
                <a:solidFill>
                  <a:schemeClr val="tx1"/>
                </a:solidFill>
                <a:effectLst/>
                <a:latin typeface="Segoe UI"/>
                <a:ea typeface="Calibri"/>
                <a:cs typeface="Times New Roman"/>
              </a:rPr>
              <a:t>.</a:t>
            </a:r>
          </a:p>
          <a:p>
            <a:pPr marL="457200" marR="0" indent="0" algn="l" defTabSz="914400">
              <a:lnSpc>
                <a:spcPct val="115000"/>
              </a:lnSpc>
              <a:spcBef>
                <a:spcPts val="600"/>
              </a:spcBef>
              <a:spcAft>
                <a:spcPts val="0"/>
              </a:spcAft>
              <a:buNone/>
            </a:pPr>
            <a:r>
              <a:rPr lang="es-ES_tradnl" sz="1200" b="0" i="0" noProof="1" smtClean="0">
                <a:solidFill>
                  <a:schemeClr val="tx1"/>
                </a:solidFill>
                <a:latin typeface="Segoe UI"/>
                <a:ea typeface="Calibri"/>
                <a:cs typeface="Times New Roman"/>
              </a:rPr>
              <a:t> </a:t>
            </a:r>
          </a:p>
          <a:p>
            <a:pPr marL="228600" marR="0" indent="0" algn="l" defTabSz="914400">
              <a:lnSpc>
                <a:spcPct val="115000"/>
              </a:lnSpc>
              <a:spcBef>
                <a:spcPts val="600"/>
              </a:spcBef>
              <a:spcAft>
                <a:spcPts val="0"/>
              </a:spcAft>
              <a:buNone/>
            </a:pPr>
            <a:r>
              <a:rPr lang="es-ES_tradnl" sz="1200" b="0" i="0" noProof="1" smtClean="0">
                <a:solidFill>
                  <a:schemeClr val="tx1"/>
                </a:solidFill>
                <a:effectLst/>
                <a:latin typeface="Segoe UI"/>
                <a:ea typeface="Calibri"/>
                <a:cs typeface="Times New Roman"/>
              </a:rPr>
              <a:t>Para reproducir el fondo en esta diapositiva, lleve a cabo lo siguiente:</a:t>
            </a:r>
            <a:r>
              <a:rPr lang="es-ES_tradnl" sz="1200" b="0" i="0" noProof="1" smtClean="0">
                <a:solidFill>
                  <a:schemeClr val="tx1"/>
                </a:solidFill>
                <a:latin typeface="Segoe UI"/>
                <a:ea typeface="Calibri"/>
                <a:cs typeface="Times New Roman"/>
              </a:rPr>
              <a:t> </a:t>
            </a:r>
          </a:p>
          <a:p>
            <a:pPr marL="347472" marR="0" indent="-347472" algn="l" defTabSz="914400">
              <a:lnSpc>
                <a:spcPct val="115000"/>
              </a:lnSpc>
              <a:spcBef>
                <a:spcPts val="600"/>
              </a:spcBef>
              <a:spcAft>
                <a:spcPts val="0"/>
              </a:spcAft>
              <a:buFont typeface="Calibri"/>
              <a:buAutoNum type="arabicPeriod"/>
            </a:pPr>
            <a:r>
              <a:rPr lang="es-ES_tradnl" sz="1200" b="0" i="0" noProof="1" smtClean="0">
                <a:solidFill>
                  <a:srgbClr val="000000"/>
                </a:solidFill>
                <a:effectLst/>
                <a:latin typeface="Segoe UI"/>
                <a:ea typeface="Times New Roman"/>
                <a:cs typeface="Times New Roman"/>
              </a:rPr>
              <a:t>En la ficha </a:t>
            </a:r>
            <a:r>
              <a:rPr lang="es-ES_tradnl" sz="1200" b="1" i="0" noProof="1" smtClean="0">
                <a:solidFill>
                  <a:srgbClr val="000000"/>
                </a:solidFill>
                <a:effectLst/>
                <a:latin typeface="Segoe UI"/>
                <a:ea typeface="Times New Roman"/>
                <a:cs typeface="Times New Roman"/>
              </a:rPr>
              <a:t>Diseño</a:t>
            </a:r>
            <a:r>
              <a:rPr lang="es-ES_tradnl" sz="1200" b="0" i="0" noProof="1" smtClean="0">
                <a:solidFill>
                  <a:srgbClr val="000000"/>
                </a:solidFill>
                <a:effectLst/>
                <a:latin typeface="Segoe UI"/>
                <a:ea typeface="Times New Roman"/>
                <a:cs typeface="Times New Roman"/>
              </a:rPr>
              <a:t>, en la esquina inferior derecha del grupo </a:t>
            </a:r>
            <a:r>
              <a:rPr lang="es-ES_tradnl" sz="1200" b="1" i="0" noProof="1" smtClean="0">
                <a:solidFill>
                  <a:srgbClr val="000000"/>
                </a:solidFill>
                <a:effectLst/>
                <a:latin typeface="Segoe UI"/>
                <a:ea typeface="Times New Roman"/>
                <a:cs typeface="Times New Roman"/>
              </a:rPr>
              <a:t>Fondo</a:t>
            </a:r>
            <a:r>
              <a:rPr lang="es-ES_tradnl" sz="1200" b="0" i="0" noProof="1" smtClean="0">
                <a:solidFill>
                  <a:srgbClr val="000000"/>
                </a:solidFill>
                <a:effectLst/>
                <a:latin typeface="Segoe UI"/>
                <a:ea typeface="Times New Roman"/>
                <a:cs typeface="Times New Roman"/>
              </a:rPr>
              <a:t>, haga clic en la flecha para abrir el cuadro de diálogo </a:t>
            </a:r>
            <a:r>
              <a:rPr lang="es-ES_tradnl" sz="1200" b="1" i="0" noProof="1" smtClean="0">
                <a:solidFill>
                  <a:srgbClr val="000000"/>
                </a:solidFill>
                <a:effectLst/>
                <a:latin typeface="Segoe UI"/>
                <a:ea typeface="Times New Roman"/>
                <a:cs typeface="Times New Roman"/>
              </a:rPr>
              <a:t>Formato del fondo</a:t>
            </a:r>
            <a:r>
              <a:rPr lang="es-ES_tradnl" sz="1200" b="0" i="0" noProof="1" smtClean="0">
                <a:solidFill>
                  <a:srgbClr val="000000"/>
                </a:solidFill>
                <a:effectLst/>
                <a:latin typeface="Segoe UI"/>
                <a:ea typeface="Times New Roman"/>
                <a:cs typeface="Times New Roman"/>
              </a:rPr>
              <a:t>.</a:t>
            </a:r>
            <a:r>
              <a:rPr lang="es-ES_tradnl" sz="1200" b="0" i="0" noProof="1" smtClean="0">
                <a:solidFill>
                  <a:srgbClr val="000000"/>
                </a:solidFill>
                <a:latin typeface="Segoe UI"/>
                <a:ea typeface="Times New Roman"/>
                <a:cs typeface="Times New Roman"/>
              </a:rPr>
              <a:t> </a:t>
            </a:r>
          </a:p>
          <a:p>
            <a:pPr marL="347472" marR="0" indent="-347472" algn="l" defTabSz="914400">
              <a:lnSpc>
                <a:spcPct val="115000"/>
              </a:lnSpc>
              <a:spcBef>
                <a:spcPts val="600"/>
              </a:spcBef>
              <a:spcAft>
                <a:spcPts val="0"/>
              </a:spcAft>
              <a:buFont typeface="Calibri"/>
              <a:buAutoNum type="arabicPeriod"/>
            </a:pPr>
            <a:r>
              <a:rPr lang="es-ES_tradnl" sz="1200" b="0" i="0" noProof="1" smtClean="0">
                <a:solidFill>
                  <a:schemeClr val="tx1"/>
                </a:solidFill>
                <a:effectLst/>
                <a:latin typeface="Segoe UI"/>
                <a:ea typeface="Calibri"/>
                <a:cs typeface="Times New Roman"/>
              </a:rPr>
              <a:t>En el cuadro de diálogo Dar formato a fondo, haga clic en </a:t>
            </a:r>
            <a:r>
              <a:rPr lang="es-ES_tradnl" sz="1200" b="1" i="0" noProof="1" smtClean="0">
                <a:solidFill>
                  <a:schemeClr val="tx1"/>
                </a:solidFill>
                <a:effectLst/>
                <a:latin typeface="Segoe UI"/>
                <a:ea typeface="Calibri"/>
                <a:cs typeface="Times New Roman"/>
              </a:rPr>
              <a:t>Relleno</a:t>
            </a:r>
            <a:r>
              <a:rPr lang="es-ES_tradnl" sz="1200" b="0" i="0" noProof="1" smtClean="0">
                <a:solidFill>
                  <a:schemeClr val="tx1"/>
                </a:solidFill>
                <a:effectLst/>
                <a:latin typeface="Segoe UI"/>
                <a:ea typeface="Calibri"/>
                <a:cs typeface="Times New Roman"/>
              </a:rPr>
              <a:t> en el panel izquierdo.</a:t>
            </a:r>
            <a:r>
              <a:rPr lang="es-ES_tradnl" sz="1200" b="0" i="0" noProof="1" smtClean="0">
                <a:solidFill>
                  <a:schemeClr val="tx1"/>
                </a:solidFill>
                <a:latin typeface="Segoe UI"/>
                <a:ea typeface="Calibri"/>
                <a:cs typeface="Times New Roman"/>
              </a:rPr>
              <a:t> </a:t>
            </a:r>
            <a:r>
              <a:rPr lang="es-ES_tradnl" sz="1200" b="0" i="0" noProof="1" smtClean="0">
                <a:solidFill>
                  <a:schemeClr val="tx1"/>
                </a:solidFill>
                <a:effectLst/>
                <a:latin typeface="Segoe UI"/>
                <a:ea typeface="Calibri"/>
                <a:cs typeface="Times New Roman"/>
              </a:rPr>
              <a:t>En </a:t>
            </a:r>
            <a:r>
              <a:rPr lang="es-ES_tradnl" sz="1200" b="1" i="0" noProof="1" smtClean="0">
                <a:solidFill>
                  <a:schemeClr val="tx1"/>
                </a:solidFill>
                <a:effectLst/>
                <a:latin typeface="Segoe UI"/>
                <a:ea typeface="Calibri"/>
                <a:cs typeface="Times New Roman"/>
              </a:rPr>
              <a:t>Relleno</a:t>
            </a:r>
            <a:r>
              <a:rPr lang="es-ES_tradnl" sz="1200" b="0" i="0" noProof="1" smtClean="0">
                <a:solidFill>
                  <a:schemeClr val="tx1"/>
                </a:solidFill>
                <a:effectLst/>
                <a:latin typeface="Segoe UI"/>
                <a:ea typeface="Calibri"/>
                <a:cs typeface="Times New Roman"/>
              </a:rPr>
              <a:t> en el panel derecho, seleccione </a:t>
            </a:r>
            <a:r>
              <a:rPr lang="es-ES_tradnl" sz="1200" b="1" i="0" noProof="1" smtClean="0">
                <a:solidFill>
                  <a:schemeClr val="tx1"/>
                </a:solidFill>
                <a:effectLst/>
                <a:latin typeface="Segoe UI"/>
                <a:ea typeface="Calibri"/>
                <a:cs typeface="Times New Roman"/>
              </a:rPr>
              <a:t>Relleno degradado</a:t>
            </a:r>
            <a:r>
              <a:rPr lang="es-ES_tradnl" sz="1200" b="0" i="0" noProof="1" smtClean="0">
                <a:solidFill>
                  <a:schemeClr val="tx1"/>
                </a:solidFill>
                <a:effectLst/>
                <a:latin typeface="Segoe UI"/>
                <a:ea typeface="Calibri"/>
                <a:cs typeface="Times New Roman"/>
              </a:rPr>
              <a:t> y, a continuación, lleve a cabo lo siguiente:</a:t>
            </a:r>
          </a:p>
          <a:p>
            <a:pPr marL="740664" marR="0" lvl="1" indent="-283464" algn="l" defTabSz="914400">
              <a:lnSpc>
                <a:spcPct val="115000"/>
              </a:lnSpc>
              <a:spcBef>
                <a:spcPts val="600"/>
              </a:spcBef>
              <a:spcAft>
                <a:spcPts val="0"/>
              </a:spcAft>
              <a:buFont typeface="Calibri"/>
              <a:buAutoNum type="alphaLcPeriod"/>
            </a:pPr>
            <a:r>
              <a:rPr lang="es-ES_tradnl" sz="1200" b="0" i="0" noProof="1" smtClean="0">
                <a:solidFill>
                  <a:schemeClr val="tx1"/>
                </a:solidFill>
                <a:effectLst/>
                <a:latin typeface="Segoe UI"/>
                <a:ea typeface="Calibri"/>
                <a:cs typeface="Times New Roman"/>
              </a:rPr>
              <a:t>Tipo:</a:t>
            </a:r>
            <a:r>
              <a:rPr lang="es-ES_tradnl" sz="1200" b="0" i="0" noProof="1" smtClean="0">
                <a:solidFill>
                  <a:schemeClr val="tx1"/>
                </a:solidFill>
                <a:latin typeface="Segoe UI"/>
                <a:ea typeface="Calibri"/>
                <a:cs typeface="Times New Roman"/>
              </a:rPr>
              <a:t> </a:t>
            </a:r>
            <a:r>
              <a:rPr lang="es-ES_tradnl" sz="1200" b="1" i="0" noProof="1" smtClean="0">
                <a:solidFill>
                  <a:schemeClr val="tx1"/>
                </a:solidFill>
                <a:effectLst/>
                <a:latin typeface="Segoe UI"/>
                <a:ea typeface="Calibri"/>
                <a:cs typeface="Times New Roman"/>
              </a:rPr>
              <a:t>Lineal</a:t>
            </a:r>
            <a:r>
              <a:rPr lang="es-ES_tradnl" sz="1200" b="0" i="0" noProof="1" smtClean="0">
                <a:solidFill>
                  <a:schemeClr val="tx1"/>
                </a:solidFill>
                <a:effectLst/>
                <a:latin typeface="Segoe UI"/>
                <a:ea typeface="Calibri"/>
                <a:cs typeface="Times New Roman"/>
              </a:rPr>
              <a:t>.</a:t>
            </a:r>
          </a:p>
          <a:p>
            <a:pPr marL="740664" marR="0" lvl="1" indent="-283464" algn="l" defTabSz="914400">
              <a:lnSpc>
                <a:spcPct val="115000"/>
              </a:lnSpc>
              <a:spcBef>
                <a:spcPts val="600"/>
              </a:spcBef>
              <a:spcAft>
                <a:spcPts val="0"/>
              </a:spcAft>
              <a:buFont typeface="Calibri"/>
              <a:buAutoNum type="alphaLcPeriod"/>
            </a:pPr>
            <a:r>
              <a:rPr lang="es-ES_tradnl" sz="1200" b="0" i="0" noProof="1" smtClean="0">
                <a:solidFill>
                  <a:schemeClr val="tx1"/>
                </a:solidFill>
                <a:effectLst/>
                <a:latin typeface="Segoe UI"/>
                <a:ea typeface="Calibri"/>
                <a:cs typeface="Times New Roman"/>
              </a:rPr>
              <a:t>Dirección:</a:t>
            </a:r>
            <a:r>
              <a:rPr lang="es-ES_tradnl" sz="1200" b="0" i="0" noProof="1" smtClean="0">
                <a:solidFill>
                  <a:schemeClr val="tx1"/>
                </a:solidFill>
                <a:latin typeface="Segoe UI"/>
                <a:ea typeface="Calibri"/>
                <a:cs typeface="Times New Roman"/>
              </a:rPr>
              <a:t> </a:t>
            </a:r>
            <a:r>
              <a:rPr lang="es-ES_tradnl" sz="1200" b="1" i="0" noProof="1" smtClean="0">
                <a:solidFill>
                  <a:schemeClr val="tx1"/>
                </a:solidFill>
                <a:effectLst/>
                <a:latin typeface="Segoe UI"/>
                <a:ea typeface="Calibri"/>
                <a:cs typeface="Times New Roman"/>
              </a:rPr>
              <a:t>Lineal arriba </a:t>
            </a:r>
            <a:r>
              <a:rPr lang="es-ES_tradnl" sz="1200" b="0" i="0" noProof="1" smtClean="0">
                <a:solidFill>
                  <a:schemeClr val="tx1"/>
                </a:solidFill>
                <a:effectLst/>
                <a:latin typeface="Segoe UI"/>
                <a:ea typeface="Calibri"/>
                <a:cs typeface="Times New Roman"/>
              </a:rPr>
              <a:t>(segunda fila, segunda opción de la izquierda).</a:t>
            </a:r>
            <a:r>
              <a:rPr lang="es-ES_tradnl" sz="1200" b="0" i="0" noProof="1" smtClean="0">
                <a:solidFill>
                  <a:schemeClr val="tx1"/>
                </a:solidFill>
                <a:latin typeface="Segoe UI"/>
                <a:ea typeface="Calibri"/>
                <a:cs typeface="Times New Roman"/>
              </a:rPr>
              <a:t> </a:t>
            </a:r>
          </a:p>
          <a:p>
            <a:pPr marL="740664" marR="0" lvl="1" indent="-283464" algn="l" defTabSz="914400">
              <a:lnSpc>
                <a:spcPct val="115000"/>
              </a:lnSpc>
              <a:spcBef>
                <a:spcPts val="600"/>
              </a:spcBef>
              <a:spcAft>
                <a:spcPts val="0"/>
              </a:spcAft>
              <a:buFont typeface="Calibri"/>
              <a:buAutoNum type="alphaLcPeriod"/>
            </a:pPr>
            <a:r>
              <a:rPr lang="es-ES_tradnl" sz="1200" b="0" i="0" noProof="1" smtClean="0">
                <a:solidFill>
                  <a:schemeClr val="tx1"/>
                </a:solidFill>
                <a:effectLst/>
                <a:latin typeface="Segoe UI"/>
                <a:ea typeface="Calibri"/>
                <a:cs typeface="Times New Roman"/>
              </a:rPr>
              <a:t>Ángulo</a:t>
            </a:r>
            <a:r>
              <a:rPr lang="es-ES_tradnl" sz="1200" b="1" i="0" noProof="1" smtClean="0">
                <a:solidFill>
                  <a:schemeClr val="tx1"/>
                </a:solidFill>
                <a:effectLst/>
                <a:latin typeface="Segoe UI"/>
                <a:ea typeface="Calibri"/>
                <a:cs typeface="Times New Roman"/>
              </a:rPr>
              <a:t>:</a:t>
            </a:r>
            <a:r>
              <a:rPr lang="es-ES_tradnl" sz="1200" b="0" i="0" noProof="1" smtClean="0">
                <a:solidFill>
                  <a:schemeClr val="tx1"/>
                </a:solidFill>
                <a:latin typeface="Segoe UI"/>
                <a:ea typeface="Calibri"/>
                <a:cs typeface="Times New Roman"/>
              </a:rPr>
              <a:t> </a:t>
            </a:r>
            <a:r>
              <a:rPr lang="es-ES_tradnl" sz="1200" b="1" i="0" noProof="1" smtClean="0">
                <a:solidFill>
                  <a:schemeClr val="tx1"/>
                </a:solidFill>
                <a:effectLst/>
                <a:latin typeface="Segoe UI"/>
                <a:ea typeface="Calibri"/>
                <a:cs typeface="Times New Roman"/>
              </a:rPr>
              <a:t>270 Grados</a:t>
            </a:r>
            <a:r>
              <a:rPr lang="es-ES_tradnl" sz="1200" b="0" i="0" noProof="1" smtClean="0">
                <a:solidFill>
                  <a:schemeClr val="tx1"/>
                </a:solidFill>
                <a:effectLst/>
                <a:latin typeface="Segoe UI"/>
                <a:ea typeface="Calibri"/>
                <a:cs typeface="Times New Roman"/>
              </a:rPr>
              <a:t>.</a:t>
            </a:r>
          </a:p>
          <a:p>
            <a:pPr marL="347472" marR="0" indent="-347472" algn="l" defTabSz="914400">
              <a:lnSpc>
                <a:spcPct val="115000"/>
              </a:lnSpc>
              <a:spcBef>
                <a:spcPts val="600"/>
              </a:spcBef>
              <a:spcAft>
                <a:spcPts val="0"/>
              </a:spcAft>
              <a:buFont typeface="Calibri"/>
              <a:buAutoNum type="arabicPeriod"/>
            </a:pPr>
            <a:r>
              <a:rPr lang="es-ES_tradnl" sz="1200" b="0" i="0" noProof="1" smtClean="0">
                <a:solidFill>
                  <a:srgbClr val="000000"/>
                </a:solidFill>
                <a:effectLst/>
                <a:latin typeface="Segoe UI"/>
                <a:ea typeface="Times New Roman"/>
                <a:cs typeface="Times New Roman"/>
              </a:rPr>
              <a:t>En </a:t>
            </a:r>
            <a:r>
              <a:rPr lang="es-ES_tradnl" sz="1200" b="1" i="0" noProof="1" smtClean="0">
                <a:solidFill>
                  <a:srgbClr val="000000"/>
                </a:solidFill>
                <a:effectLst/>
                <a:latin typeface="Segoe UI"/>
                <a:ea typeface="Times New Roman"/>
                <a:cs typeface="Times New Roman"/>
              </a:rPr>
              <a:t>Puntos de degradado</a:t>
            </a:r>
            <a:r>
              <a:rPr lang="es-ES_tradnl" sz="1200" b="0" i="0" noProof="1" smtClean="0">
                <a:solidFill>
                  <a:srgbClr val="000000"/>
                </a:solidFill>
                <a:effectLst/>
                <a:latin typeface="Segoe UI"/>
                <a:ea typeface="Times New Roman"/>
                <a:cs typeface="Times New Roman"/>
              </a:rPr>
              <a:t>, haga clic en </a:t>
            </a:r>
            <a:r>
              <a:rPr lang="es-ES_tradnl" sz="1200" b="1" i="0" noProof="1" smtClean="0">
                <a:solidFill>
                  <a:srgbClr val="000000"/>
                </a:solidFill>
                <a:effectLst/>
                <a:latin typeface="Segoe UI"/>
                <a:ea typeface="Times New Roman"/>
                <a:cs typeface="Times New Roman"/>
              </a:rPr>
              <a:t>Agrega un delimitador de degradado</a:t>
            </a:r>
            <a:r>
              <a:rPr lang="es-ES_tradnl" sz="1200" b="0" i="0" noProof="1" smtClean="0">
                <a:solidFill>
                  <a:srgbClr val="000000"/>
                </a:solidFill>
                <a:effectLst/>
                <a:latin typeface="Segoe UI"/>
                <a:ea typeface="Times New Roman"/>
                <a:cs typeface="Times New Roman"/>
              </a:rPr>
              <a:t> o en </a:t>
            </a:r>
            <a:r>
              <a:rPr lang="es-ES_tradnl" sz="1200" b="1" i="0" noProof="1" smtClean="0">
                <a:solidFill>
                  <a:srgbClr val="000000"/>
                </a:solidFill>
                <a:effectLst/>
                <a:latin typeface="Segoe UI"/>
                <a:ea typeface="Times New Roman"/>
                <a:cs typeface="Times New Roman"/>
              </a:rPr>
              <a:t>Quita el delimitador de degradado</a:t>
            </a:r>
            <a:r>
              <a:rPr lang="es-ES_tradnl" sz="1200" b="0" i="0" noProof="1" smtClean="0">
                <a:solidFill>
                  <a:srgbClr val="000000"/>
                </a:solidFill>
                <a:effectLst/>
                <a:latin typeface="Segoe UI"/>
                <a:ea typeface="Times New Roman"/>
                <a:cs typeface="Times New Roman"/>
              </a:rPr>
              <a:t> hasta que aparezcan cuatro delimitadores en el control deslizante.</a:t>
            </a:r>
          </a:p>
          <a:p>
            <a:pPr marL="740664" marR="0" lvl="1" indent="-283464" algn="l" defTabSz="914400">
              <a:lnSpc>
                <a:spcPct val="115000"/>
              </a:lnSpc>
              <a:spcBef>
                <a:spcPts val="600"/>
              </a:spcBef>
              <a:spcAft>
                <a:spcPts val="0"/>
              </a:spcAft>
              <a:buFont typeface="Calibri"/>
              <a:buAutoNum type="alphaLcPeriod"/>
            </a:pPr>
            <a:r>
              <a:rPr lang="es-ES_tradnl" sz="1200" b="0" i="0" noProof="1" smtClean="0">
                <a:solidFill>
                  <a:schemeClr val="tx1"/>
                </a:solidFill>
                <a:effectLst/>
                <a:latin typeface="Segoe UI"/>
                <a:ea typeface="Calibri"/>
                <a:cs typeface="Times New Roman"/>
              </a:rPr>
              <a:t>Seleccione el primer delimitador del control deslizante y lleve a cabo lo siguiente:</a:t>
            </a:r>
          </a:p>
          <a:p>
            <a:pPr marL="1143000" marR="0" lvl="2" indent="-228600" algn="l" defTabSz="914400">
              <a:lnSpc>
                <a:spcPct val="115000"/>
              </a:lnSpc>
              <a:spcBef>
                <a:spcPts val="600"/>
              </a:spcBef>
              <a:spcAft>
                <a:spcPts val="0"/>
              </a:spcAft>
              <a:buFont typeface="Calibri"/>
              <a:buAutoNum type="romanLcPeriod"/>
            </a:pPr>
            <a:r>
              <a:rPr lang="es-ES_tradnl" sz="1200" b="0" i="0" noProof="1" smtClean="0">
                <a:solidFill>
                  <a:schemeClr val="tx1"/>
                </a:solidFill>
                <a:effectLst/>
                <a:latin typeface="Segoe UI"/>
                <a:ea typeface="Calibri"/>
                <a:cs typeface="Times New Roman"/>
              </a:rPr>
              <a:t>En el cuadro </a:t>
            </a:r>
            <a:r>
              <a:rPr lang="es-ES_tradnl" sz="1200" b="1" i="0" noProof="1" smtClean="0">
                <a:solidFill>
                  <a:schemeClr val="tx1"/>
                </a:solidFill>
                <a:effectLst/>
                <a:latin typeface="Segoe UI"/>
                <a:ea typeface="Calibri"/>
                <a:cs typeface="Times New Roman"/>
              </a:rPr>
              <a:t>Posición</a:t>
            </a:r>
            <a:r>
              <a:rPr lang="es-ES_tradnl" sz="1200" b="0" i="0" noProof="1" smtClean="0">
                <a:solidFill>
                  <a:schemeClr val="tx1"/>
                </a:solidFill>
                <a:effectLst/>
                <a:latin typeface="Segoe UI"/>
                <a:ea typeface="Calibri"/>
                <a:cs typeface="Times New Roman"/>
              </a:rPr>
              <a:t>, especifique </a:t>
            </a:r>
            <a:r>
              <a:rPr lang="es-ES_tradnl" sz="1200" b="1" i="0" noProof="1" smtClean="0">
                <a:solidFill>
                  <a:schemeClr val="tx1"/>
                </a:solidFill>
                <a:effectLst/>
                <a:latin typeface="Segoe UI"/>
                <a:ea typeface="Calibri"/>
                <a:cs typeface="Times New Roman"/>
              </a:rPr>
              <a:t>0%</a:t>
            </a:r>
            <a:r>
              <a:rPr lang="es-ES_tradnl" sz="1200" b="0" i="0" noProof="1" smtClean="0">
                <a:solidFill>
                  <a:schemeClr val="tx1"/>
                </a:solidFill>
                <a:effectLst/>
                <a:latin typeface="Segoe UI"/>
                <a:ea typeface="Calibri"/>
                <a:cs typeface="Times New Roman"/>
              </a:rPr>
              <a:t>.</a:t>
            </a:r>
          </a:p>
          <a:p>
            <a:pPr marL="1143000" marR="0" lvl="2" indent="-228600" algn="l" defTabSz="914400">
              <a:lnSpc>
                <a:spcPct val="115000"/>
              </a:lnSpc>
              <a:spcBef>
                <a:spcPts val="600"/>
              </a:spcBef>
              <a:spcAft>
                <a:spcPts val="0"/>
              </a:spcAft>
              <a:buFont typeface="Calibri"/>
              <a:buAutoNum type="romanLcPeriod"/>
            </a:pPr>
            <a:r>
              <a:rPr lang="es-ES_tradnl" sz="1200" b="0" i="0" noProof="1" smtClean="0">
                <a:solidFill>
                  <a:schemeClr val="tx1"/>
                </a:solidFill>
                <a:effectLst/>
                <a:latin typeface="Segoe UI"/>
                <a:ea typeface="Calibri"/>
                <a:cs typeface="Times New Roman"/>
              </a:rPr>
              <a:t>Haga clic en el botón situado junto a </a:t>
            </a:r>
            <a:r>
              <a:rPr lang="es-ES_tradnl" sz="1200" b="1" i="0" noProof="1" smtClean="0">
                <a:solidFill>
                  <a:schemeClr val="tx1"/>
                </a:solidFill>
                <a:effectLst/>
                <a:latin typeface="Segoe UI"/>
                <a:ea typeface="Calibri"/>
                <a:cs typeface="Times New Roman"/>
              </a:rPr>
              <a:t>Color</a:t>
            </a:r>
            <a:r>
              <a:rPr lang="es-ES_tradnl" sz="1200" b="0" i="0" noProof="1" smtClean="0">
                <a:solidFill>
                  <a:schemeClr val="tx1"/>
                </a:solidFill>
                <a:effectLst/>
                <a:latin typeface="Segoe UI"/>
                <a:ea typeface="Calibri"/>
                <a:cs typeface="Times New Roman"/>
              </a:rPr>
              <a:t> y, a continuación, en </a:t>
            </a:r>
            <a:r>
              <a:rPr lang="es-ES_tradnl" sz="1200" b="1" i="0" noProof="1" smtClean="0">
                <a:solidFill>
                  <a:schemeClr val="tx1"/>
                </a:solidFill>
                <a:effectLst/>
                <a:latin typeface="Segoe UI"/>
                <a:ea typeface="Calibri"/>
                <a:cs typeface="Times New Roman"/>
              </a:rPr>
              <a:t>Colores del tema</a:t>
            </a:r>
            <a:r>
              <a:rPr lang="es-ES_tradnl" sz="1200" b="0" i="0" noProof="1" smtClean="0">
                <a:solidFill>
                  <a:schemeClr val="tx1"/>
                </a:solidFill>
                <a:effectLst/>
                <a:latin typeface="Segoe UI"/>
                <a:ea typeface="Calibri"/>
                <a:cs typeface="Times New Roman"/>
              </a:rPr>
              <a:t>, haga clic en </a:t>
            </a:r>
            <a:r>
              <a:rPr lang="es-ES_tradnl" sz="1200" b="1" i="0" noProof="1" smtClean="0">
                <a:solidFill>
                  <a:schemeClr val="tx1"/>
                </a:solidFill>
                <a:effectLst/>
                <a:latin typeface="Segoe UI"/>
                <a:ea typeface="Calibri"/>
                <a:cs typeface="Times New Roman"/>
              </a:rPr>
              <a:t>Azul grisáceo, Texto 2, 80% más claro </a:t>
            </a:r>
            <a:r>
              <a:rPr lang="es-ES_tradnl" sz="1200" b="0" i="0" noProof="1" smtClean="0">
                <a:solidFill>
                  <a:schemeClr val="tx1"/>
                </a:solidFill>
                <a:effectLst/>
                <a:latin typeface="Segoe UI"/>
                <a:ea typeface="Calibri"/>
                <a:cs typeface="Times New Roman"/>
              </a:rPr>
              <a:t>(segunda fila, cuarta opción de la izquierda).</a:t>
            </a:r>
          </a:p>
          <a:p>
            <a:pPr marL="740664" marR="0" lvl="1" indent="-283464" algn="l" defTabSz="914400">
              <a:lnSpc>
                <a:spcPct val="115000"/>
              </a:lnSpc>
              <a:spcBef>
                <a:spcPts val="600"/>
              </a:spcBef>
              <a:spcAft>
                <a:spcPts val="0"/>
              </a:spcAft>
              <a:buFont typeface="Calibri"/>
              <a:buAutoNum type="alphaLcPeriod"/>
            </a:pPr>
            <a:r>
              <a:rPr lang="es-ES_tradnl" sz="1200" b="0" i="0" noProof="1" smtClean="0">
                <a:solidFill>
                  <a:schemeClr val="tx1"/>
                </a:solidFill>
                <a:effectLst/>
                <a:latin typeface="Segoe UI"/>
                <a:ea typeface="Calibri"/>
                <a:cs typeface="Times New Roman"/>
              </a:rPr>
              <a:t>Seleccione el segundo delimitador del control deslizante y lleve a cabo lo siguiente:</a:t>
            </a:r>
            <a:r>
              <a:rPr lang="es-ES_tradnl" sz="1200" b="0" i="0" noProof="1" smtClean="0">
                <a:solidFill>
                  <a:schemeClr val="tx1"/>
                </a:solidFill>
                <a:latin typeface="Segoe UI"/>
                <a:ea typeface="Calibri"/>
                <a:cs typeface="Times New Roman"/>
              </a:rPr>
              <a:t> </a:t>
            </a:r>
          </a:p>
          <a:p>
            <a:pPr marL="1143000" marR="0" lvl="2" indent="-228600" algn="l" defTabSz="914400">
              <a:lnSpc>
                <a:spcPct val="115000"/>
              </a:lnSpc>
              <a:spcBef>
                <a:spcPts val="600"/>
              </a:spcBef>
              <a:spcAft>
                <a:spcPts val="0"/>
              </a:spcAft>
              <a:buFont typeface="Calibri"/>
              <a:buAutoNum type="romanLcPeriod"/>
            </a:pPr>
            <a:r>
              <a:rPr lang="es-ES_tradnl" sz="1200" b="0" i="0" noProof="1" smtClean="0">
                <a:solidFill>
                  <a:schemeClr val="tx1"/>
                </a:solidFill>
                <a:effectLst/>
                <a:latin typeface="Segoe UI"/>
                <a:ea typeface="Calibri"/>
                <a:cs typeface="Times New Roman"/>
              </a:rPr>
              <a:t>En el cuadro </a:t>
            </a:r>
            <a:r>
              <a:rPr lang="es-ES_tradnl" sz="1200" b="1" i="0" noProof="1" smtClean="0">
                <a:solidFill>
                  <a:schemeClr val="tx1"/>
                </a:solidFill>
                <a:effectLst/>
                <a:latin typeface="Segoe UI"/>
                <a:ea typeface="Calibri"/>
                <a:cs typeface="Times New Roman"/>
              </a:rPr>
              <a:t>Posición</a:t>
            </a:r>
            <a:r>
              <a:rPr lang="es-ES_tradnl" sz="1200" b="0" i="0" noProof="1" smtClean="0">
                <a:solidFill>
                  <a:schemeClr val="tx1"/>
                </a:solidFill>
                <a:effectLst/>
                <a:latin typeface="Segoe UI"/>
                <a:ea typeface="Calibri"/>
                <a:cs typeface="Times New Roman"/>
              </a:rPr>
              <a:t>, especifique </a:t>
            </a:r>
            <a:r>
              <a:rPr lang="es-ES_tradnl" sz="1200" b="1" i="0" noProof="1" smtClean="0">
                <a:solidFill>
                  <a:schemeClr val="tx1"/>
                </a:solidFill>
                <a:effectLst/>
                <a:latin typeface="Segoe UI"/>
                <a:ea typeface="Calibri"/>
                <a:cs typeface="Times New Roman"/>
              </a:rPr>
              <a:t>30%</a:t>
            </a:r>
            <a:r>
              <a:rPr lang="es-ES_tradnl" sz="1200" b="0" i="0" noProof="1" smtClean="0">
                <a:solidFill>
                  <a:schemeClr val="tx1"/>
                </a:solidFill>
                <a:effectLst/>
                <a:latin typeface="Segoe UI"/>
                <a:ea typeface="Calibri"/>
                <a:cs typeface="Times New Roman"/>
              </a:rPr>
              <a:t>.</a:t>
            </a:r>
          </a:p>
          <a:p>
            <a:pPr marL="1143000" marR="0" lvl="2" indent="-228600" algn="l" defTabSz="914400">
              <a:lnSpc>
                <a:spcPct val="115000"/>
              </a:lnSpc>
              <a:spcBef>
                <a:spcPts val="600"/>
              </a:spcBef>
              <a:spcAft>
                <a:spcPts val="0"/>
              </a:spcAft>
              <a:buFont typeface="Calibri"/>
              <a:buAutoNum type="romanLcPeriod"/>
            </a:pPr>
            <a:r>
              <a:rPr lang="es-ES_tradnl" sz="1200" b="0" i="0" noProof="1" smtClean="0">
                <a:solidFill>
                  <a:schemeClr val="tx1"/>
                </a:solidFill>
                <a:effectLst/>
                <a:latin typeface="Segoe UI"/>
                <a:ea typeface="Calibri"/>
                <a:cs typeface="Times New Roman"/>
              </a:rPr>
              <a:t>Haga clic en el botón situado junto a </a:t>
            </a:r>
            <a:r>
              <a:rPr lang="es-ES_tradnl" sz="1200" b="1" i="0" noProof="1" smtClean="0">
                <a:solidFill>
                  <a:schemeClr val="tx1"/>
                </a:solidFill>
                <a:effectLst/>
                <a:latin typeface="Segoe UI"/>
                <a:ea typeface="Calibri"/>
                <a:cs typeface="Times New Roman"/>
              </a:rPr>
              <a:t>Color</a:t>
            </a:r>
            <a:r>
              <a:rPr lang="es-ES_tradnl" sz="1200" b="0" i="0" noProof="1" smtClean="0">
                <a:solidFill>
                  <a:schemeClr val="tx1"/>
                </a:solidFill>
                <a:effectLst/>
                <a:latin typeface="Segoe UI"/>
                <a:ea typeface="Calibri"/>
                <a:cs typeface="Times New Roman"/>
              </a:rPr>
              <a:t> y, a continuación, en </a:t>
            </a:r>
            <a:r>
              <a:rPr lang="es-ES_tradnl" sz="1200" b="1" i="0" noProof="1" smtClean="0">
                <a:solidFill>
                  <a:schemeClr val="tx1"/>
                </a:solidFill>
                <a:effectLst/>
                <a:latin typeface="Segoe UI"/>
                <a:ea typeface="Calibri"/>
                <a:cs typeface="Times New Roman"/>
              </a:rPr>
              <a:t>Colores del tema</a:t>
            </a:r>
            <a:r>
              <a:rPr lang="es-ES_tradnl" sz="1200" b="0" i="0" noProof="1" smtClean="0">
                <a:solidFill>
                  <a:schemeClr val="tx1"/>
                </a:solidFill>
                <a:effectLst/>
                <a:latin typeface="Segoe UI"/>
                <a:ea typeface="Calibri"/>
                <a:cs typeface="Times New Roman"/>
              </a:rPr>
              <a:t>, haga clic en </a:t>
            </a:r>
            <a:r>
              <a:rPr lang="es-ES_tradnl" sz="1200" b="1" i="0" noProof="1" smtClean="0">
                <a:solidFill>
                  <a:schemeClr val="tx1"/>
                </a:solidFill>
                <a:effectLst/>
                <a:latin typeface="Segoe UI"/>
                <a:ea typeface="Calibri"/>
                <a:cs typeface="Times New Roman"/>
              </a:rPr>
              <a:t>Blanco, Fondo 1 </a:t>
            </a:r>
            <a:r>
              <a:rPr lang="es-ES_tradnl" sz="1200" b="0" i="0" noProof="1" smtClean="0">
                <a:solidFill>
                  <a:schemeClr val="tx1"/>
                </a:solidFill>
                <a:effectLst/>
                <a:latin typeface="Segoe UI"/>
                <a:ea typeface="Calibri"/>
                <a:cs typeface="Times New Roman"/>
              </a:rPr>
              <a:t>(primera fila, primera opción de la izquierda).</a:t>
            </a:r>
          </a:p>
          <a:p>
            <a:pPr marL="740664" marR="0" lvl="1" indent="-283464" algn="l" defTabSz="914400">
              <a:lnSpc>
                <a:spcPct val="115000"/>
              </a:lnSpc>
              <a:spcBef>
                <a:spcPts val="600"/>
              </a:spcBef>
              <a:spcAft>
                <a:spcPts val="0"/>
              </a:spcAft>
              <a:buFont typeface="Calibri"/>
              <a:buAutoNum type="alphaLcPeriod"/>
            </a:pPr>
            <a:r>
              <a:rPr lang="es-ES_tradnl" sz="1200" b="0" i="0" noProof="1" smtClean="0">
                <a:solidFill>
                  <a:schemeClr val="tx1"/>
                </a:solidFill>
                <a:effectLst/>
                <a:latin typeface="Segoe UI"/>
                <a:ea typeface="Calibri"/>
                <a:cs typeface="Times New Roman"/>
              </a:rPr>
              <a:t>Seleccione el tercer delimitador del control deslizante y lleve a cabo lo siguiente:</a:t>
            </a:r>
            <a:r>
              <a:rPr lang="es-ES_tradnl" sz="1200" b="0" i="0" noProof="1" smtClean="0">
                <a:solidFill>
                  <a:schemeClr val="tx1"/>
                </a:solidFill>
                <a:latin typeface="Segoe UI"/>
                <a:ea typeface="Calibri"/>
                <a:cs typeface="Times New Roman"/>
              </a:rPr>
              <a:t> </a:t>
            </a:r>
          </a:p>
          <a:p>
            <a:pPr marL="1143000" marR="0" lvl="2" indent="-228600" algn="l" defTabSz="914400">
              <a:lnSpc>
                <a:spcPct val="115000"/>
              </a:lnSpc>
              <a:spcBef>
                <a:spcPts val="600"/>
              </a:spcBef>
              <a:spcAft>
                <a:spcPts val="0"/>
              </a:spcAft>
              <a:buFont typeface="Calibri"/>
              <a:buAutoNum type="romanLcPeriod"/>
            </a:pPr>
            <a:r>
              <a:rPr lang="es-ES_tradnl" sz="1200" b="0" i="0" noProof="1" smtClean="0">
                <a:solidFill>
                  <a:schemeClr val="tx1"/>
                </a:solidFill>
                <a:effectLst/>
                <a:latin typeface="Segoe UI"/>
                <a:ea typeface="Calibri"/>
                <a:cs typeface="Times New Roman"/>
              </a:rPr>
              <a:t>En el cuadro </a:t>
            </a:r>
            <a:r>
              <a:rPr lang="es-ES_tradnl" sz="1200" b="1" i="0" noProof="1" smtClean="0">
                <a:solidFill>
                  <a:schemeClr val="tx1"/>
                </a:solidFill>
                <a:effectLst/>
                <a:latin typeface="Segoe UI"/>
                <a:ea typeface="Calibri"/>
                <a:cs typeface="Times New Roman"/>
              </a:rPr>
              <a:t>Posición</a:t>
            </a:r>
            <a:r>
              <a:rPr lang="es-ES_tradnl" sz="1200" b="0" i="0" noProof="1" smtClean="0">
                <a:solidFill>
                  <a:schemeClr val="tx1"/>
                </a:solidFill>
                <a:effectLst/>
                <a:latin typeface="Segoe UI"/>
                <a:ea typeface="Calibri"/>
                <a:cs typeface="Times New Roman"/>
              </a:rPr>
              <a:t>, especifique </a:t>
            </a:r>
            <a:r>
              <a:rPr lang="es-ES_tradnl" sz="1200" b="1" i="0" noProof="1" smtClean="0">
                <a:solidFill>
                  <a:schemeClr val="tx1"/>
                </a:solidFill>
                <a:effectLst/>
                <a:latin typeface="Segoe UI"/>
                <a:ea typeface="Calibri"/>
                <a:cs typeface="Times New Roman"/>
              </a:rPr>
              <a:t>70%</a:t>
            </a:r>
            <a:r>
              <a:rPr lang="es-ES_tradnl" sz="1200" b="0" i="0" noProof="1" smtClean="0">
                <a:solidFill>
                  <a:schemeClr val="tx1"/>
                </a:solidFill>
                <a:effectLst/>
                <a:latin typeface="Segoe UI"/>
                <a:ea typeface="Calibri"/>
                <a:cs typeface="Times New Roman"/>
              </a:rPr>
              <a:t>.</a:t>
            </a:r>
          </a:p>
          <a:p>
            <a:pPr marL="1143000" marR="0" lvl="2" indent="-228600" algn="l" defTabSz="914400">
              <a:lnSpc>
                <a:spcPct val="115000"/>
              </a:lnSpc>
              <a:spcBef>
                <a:spcPts val="600"/>
              </a:spcBef>
              <a:spcAft>
                <a:spcPts val="0"/>
              </a:spcAft>
              <a:buFont typeface="Calibri"/>
              <a:buAutoNum type="romanLcPeriod"/>
            </a:pPr>
            <a:r>
              <a:rPr lang="es-ES_tradnl" sz="1200" b="0" i="0" noProof="1" smtClean="0">
                <a:solidFill>
                  <a:schemeClr val="tx1"/>
                </a:solidFill>
                <a:effectLst/>
                <a:latin typeface="Segoe UI"/>
                <a:ea typeface="Calibri"/>
                <a:cs typeface="Times New Roman"/>
              </a:rPr>
              <a:t>Haga clic en el botón situado junto a </a:t>
            </a:r>
            <a:r>
              <a:rPr lang="es-ES_tradnl" sz="1200" b="1" i="0" noProof="1" smtClean="0">
                <a:solidFill>
                  <a:schemeClr val="tx1"/>
                </a:solidFill>
                <a:effectLst/>
                <a:latin typeface="Segoe UI"/>
                <a:ea typeface="Calibri"/>
                <a:cs typeface="Times New Roman"/>
              </a:rPr>
              <a:t>Color</a:t>
            </a:r>
            <a:r>
              <a:rPr lang="es-ES_tradnl" sz="1200" b="0" i="0" noProof="1" smtClean="0">
                <a:solidFill>
                  <a:schemeClr val="tx1"/>
                </a:solidFill>
                <a:effectLst/>
                <a:latin typeface="Segoe UI"/>
                <a:ea typeface="Calibri"/>
                <a:cs typeface="Times New Roman"/>
              </a:rPr>
              <a:t> y, a continuación, en </a:t>
            </a:r>
            <a:r>
              <a:rPr lang="es-ES_tradnl" sz="1200" b="1" i="0" noProof="1" smtClean="0">
                <a:solidFill>
                  <a:schemeClr val="tx1"/>
                </a:solidFill>
                <a:effectLst/>
                <a:latin typeface="Segoe UI"/>
                <a:ea typeface="Calibri"/>
                <a:cs typeface="Times New Roman"/>
              </a:rPr>
              <a:t>Colores del tema</a:t>
            </a:r>
            <a:r>
              <a:rPr lang="es-ES_tradnl" sz="1200" b="0" i="0" noProof="1" smtClean="0">
                <a:solidFill>
                  <a:schemeClr val="tx1"/>
                </a:solidFill>
                <a:effectLst/>
                <a:latin typeface="Segoe UI"/>
                <a:ea typeface="Calibri"/>
                <a:cs typeface="Times New Roman"/>
              </a:rPr>
              <a:t>, haga clic en </a:t>
            </a:r>
            <a:r>
              <a:rPr lang="es-ES_tradnl" sz="1200" b="1" i="0" noProof="1" smtClean="0">
                <a:solidFill>
                  <a:schemeClr val="tx1"/>
                </a:solidFill>
                <a:effectLst/>
                <a:latin typeface="Segoe UI"/>
                <a:ea typeface="Calibri"/>
                <a:cs typeface="Times New Roman"/>
              </a:rPr>
              <a:t>Blanco, Fondo 1 </a:t>
            </a:r>
            <a:r>
              <a:rPr lang="es-ES_tradnl" sz="1200" b="0" i="0" noProof="1" smtClean="0">
                <a:solidFill>
                  <a:schemeClr val="tx1"/>
                </a:solidFill>
                <a:effectLst/>
                <a:latin typeface="Segoe UI"/>
                <a:ea typeface="Calibri"/>
                <a:cs typeface="Times New Roman"/>
              </a:rPr>
              <a:t>(primera fila, primera opción de la izquierda).</a:t>
            </a:r>
          </a:p>
          <a:p>
            <a:pPr marL="740664" marR="0" lvl="1" indent="-283464" algn="l" defTabSz="914400">
              <a:lnSpc>
                <a:spcPct val="115000"/>
              </a:lnSpc>
              <a:spcBef>
                <a:spcPts val="600"/>
              </a:spcBef>
              <a:spcAft>
                <a:spcPts val="0"/>
              </a:spcAft>
              <a:buFont typeface="Calibri"/>
              <a:buAutoNum type="alphaLcPeriod"/>
            </a:pPr>
            <a:r>
              <a:rPr lang="es-ES_tradnl" sz="1200" b="0" i="0" noProof="1" smtClean="0">
                <a:solidFill>
                  <a:schemeClr val="tx1"/>
                </a:solidFill>
                <a:effectLst/>
                <a:latin typeface="Segoe UI"/>
                <a:ea typeface="Calibri"/>
                <a:cs typeface="Times New Roman"/>
              </a:rPr>
              <a:t>Seleccione el cuarto delimitador del control deslizante y lleve a cabo lo siguiente:</a:t>
            </a:r>
            <a:r>
              <a:rPr lang="es-ES_tradnl" sz="1200" b="0" i="0" noProof="1" smtClean="0">
                <a:solidFill>
                  <a:schemeClr val="tx1"/>
                </a:solidFill>
                <a:latin typeface="Segoe UI"/>
                <a:ea typeface="Calibri"/>
                <a:cs typeface="Times New Roman"/>
              </a:rPr>
              <a:t> </a:t>
            </a:r>
          </a:p>
          <a:p>
            <a:pPr marL="1143000" marR="0" lvl="2" indent="-228600" algn="l" defTabSz="914400">
              <a:lnSpc>
                <a:spcPct val="115000"/>
              </a:lnSpc>
              <a:spcBef>
                <a:spcPts val="600"/>
              </a:spcBef>
              <a:spcAft>
                <a:spcPts val="0"/>
              </a:spcAft>
              <a:buFont typeface="Calibri"/>
              <a:buAutoNum type="romanLcPeriod"/>
            </a:pPr>
            <a:r>
              <a:rPr lang="es-ES_tradnl" sz="1200" b="0" i="0" noProof="1" smtClean="0">
                <a:solidFill>
                  <a:schemeClr val="tx1"/>
                </a:solidFill>
                <a:effectLst/>
                <a:latin typeface="Segoe UI"/>
                <a:ea typeface="Calibri"/>
                <a:cs typeface="Times New Roman"/>
              </a:rPr>
              <a:t>En el cuadro </a:t>
            </a:r>
            <a:r>
              <a:rPr lang="es-ES_tradnl" sz="1200" b="1" i="0" noProof="1" smtClean="0">
                <a:solidFill>
                  <a:schemeClr val="tx1"/>
                </a:solidFill>
                <a:effectLst/>
                <a:latin typeface="Segoe UI"/>
                <a:ea typeface="Calibri"/>
                <a:cs typeface="Times New Roman"/>
              </a:rPr>
              <a:t>Posición</a:t>
            </a:r>
            <a:r>
              <a:rPr lang="es-ES_tradnl" sz="1200" b="0" i="0" noProof="1" smtClean="0">
                <a:solidFill>
                  <a:schemeClr val="tx1"/>
                </a:solidFill>
                <a:effectLst/>
                <a:latin typeface="Segoe UI"/>
                <a:ea typeface="Calibri"/>
                <a:cs typeface="Times New Roman"/>
              </a:rPr>
              <a:t>, especifique </a:t>
            </a:r>
            <a:r>
              <a:rPr lang="es-ES_tradnl" sz="1200" b="1" i="0" noProof="1" smtClean="0">
                <a:solidFill>
                  <a:schemeClr val="tx1"/>
                </a:solidFill>
                <a:effectLst/>
                <a:latin typeface="Segoe UI"/>
                <a:ea typeface="Calibri"/>
                <a:cs typeface="Times New Roman"/>
              </a:rPr>
              <a:t>100%</a:t>
            </a:r>
            <a:r>
              <a:rPr lang="es-ES_tradnl" sz="1200" b="0" i="0" noProof="1" smtClean="0">
                <a:solidFill>
                  <a:schemeClr val="tx1"/>
                </a:solidFill>
                <a:effectLst/>
                <a:latin typeface="Segoe UI"/>
                <a:ea typeface="Calibri"/>
                <a:cs typeface="Times New Roman"/>
              </a:rPr>
              <a:t>.</a:t>
            </a:r>
          </a:p>
          <a:p>
            <a:pPr marL="1143000" marR="0" lvl="2" indent="-228600" algn="l" defTabSz="914400">
              <a:lnSpc>
                <a:spcPct val="115000"/>
              </a:lnSpc>
              <a:spcBef>
                <a:spcPts val="600"/>
              </a:spcBef>
              <a:spcAft>
                <a:spcPts val="0"/>
              </a:spcAft>
              <a:buFont typeface="Calibri"/>
              <a:buAutoNum type="romanLcPeriod"/>
            </a:pPr>
            <a:r>
              <a:rPr lang="es-ES_tradnl" sz="1200" b="0" i="0" noProof="1" smtClean="0">
                <a:solidFill>
                  <a:schemeClr val="tx1"/>
                </a:solidFill>
                <a:effectLst/>
                <a:latin typeface="Segoe UI"/>
                <a:ea typeface="Calibri"/>
                <a:cs typeface="Times New Roman"/>
              </a:rPr>
              <a:t>Haga clic en el botón situado junto a </a:t>
            </a:r>
            <a:r>
              <a:rPr lang="es-ES_tradnl" sz="1200" b="1" i="0" noProof="1" smtClean="0">
                <a:solidFill>
                  <a:schemeClr val="tx1"/>
                </a:solidFill>
                <a:effectLst/>
                <a:latin typeface="Segoe UI"/>
                <a:ea typeface="Calibri"/>
                <a:cs typeface="Times New Roman"/>
              </a:rPr>
              <a:t>Color</a:t>
            </a:r>
            <a:r>
              <a:rPr lang="es-ES_tradnl" sz="1200" b="0" i="0" noProof="1" smtClean="0">
                <a:solidFill>
                  <a:schemeClr val="tx1"/>
                </a:solidFill>
                <a:effectLst/>
                <a:latin typeface="Segoe UI"/>
                <a:ea typeface="Calibri"/>
                <a:cs typeface="Times New Roman"/>
              </a:rPr>
              <a:t> y, a continuación, en </a:t>
            </a:r>
            <a:r>
              <a:rPr lang="es-ES_tradnl" sz="1200" b="1" i="0" noProof="1" smtClean="0">
                <a:solidFill>
                  <a:schemeClr val="tx1"/>
                </a:solidFill>
                <a:effectLst/>
                <a:latin typeface="Segoe UI"/>
                <a:ea typeface="Calibri"/>
                <a:cs typeface="Times New Roman"/>
              </a:rPr>
              <a:t>Colores del tema</a:t>
            </a:r>
            <a:r>
              <a:rPr lang="es-ES_tradnl" sz="1200" b="0" i="0" noProof="1" smtClean="0">
                <a:solidFill>
                  <a:schemeClr val="tx1"/>
                </a:solidFill>
                <a:effectLst/>
                <a:latin typeface="Segoe UI"/>
                <a:ea typeface="Calibri"/>
                <a:cs typeface="Times New Roman"/>
              </a:rPr>
              <a:t>, haga clic en </a:t>
            </a:r>
            <a:r>
              <a:rPr lang="es-ES_tradnl" sz="1200" b="1" i="0" noProof="1" smtClean="0">
                <a:solidFill>
                  <a:schemeClr val="tx1"/>
                </a:solidFill>
                <a:effectLst/>
                <a:latin typeface="Segoe UI"/>
                <a:ea typeface="Calibri"/>
                <a:cs typeface="Times New Roman"/>
              </a:rPr>
              <a:t>Azul grisáceo, Texto 2, 60% más claro </a:t>
            </a:r>
            <a:r>
              <a:rPr lang="es-ES_tradnl" sz="1200" b="0" i="0" noProof="1" smtClean="0">
                <a:solidFill>
                  <a:schemeClr val="tx1"/>
                </a:solidFill>
                <a:effectLst/>
                <a:latin typeface="Segoe UI"/>
                <a:ea typeface="Calibri"/>
                <a:cs typeface="Times New Roman"/>
              </a:rPr>
              <a:t>(tercera fila, cuarta opción de la izquierda).</a:t>
            </a:r>
          </a:p>
          <a:p>
            <a:pPr marL="347472" marR="0" indent="-347472" algn="l" defTabSz="914400">
              <a:lnSpc>
                <a:spcPct val="115000"/>
              </a:lnSpc>
              <a:spcBef>
                <a:spcPts val="600"/>
              </a:spcBef>
              <a:spcAft>
                <a:spcPts val="0"/>
              </a:spcAft>
              <a:buFont typeface="Calibri"/>
              <a:buAutoNum type="arabicPeriod"/>
            </a:pPr>
            <a:r>
              <a:rPr lang="es-ES_tradnl" sz="1200" b="0" i="0" noProof="1" smtClean="0">
                <a:solidFill>
                  <a:schemeClr val="tx1"/>
                </a:solidFill>
                <a:effectLst/>
                <a:latin typeface="Segoe UI"/>
                <a:ea typeface="Calibri"/>
                <a:cs typeface="Times New Roman"/>
              </a:rPr>
              <a:t>Cierre el cuadro de diálogo </a:t>
            </a:r>
            <a:r>
              <a:rPr lang="es-ES_tradnl" sz="1200" b="1" i="0" noProof="1" smtClean="0">
                <a:solidFill>
                  <a:schemeClr val="tx1"/>
                </a:solidFill>
                <a:effectLst/>
                <a:latin typeface="Segoe UI"/>
                <a:ea typeface="Calibri"/>
                <a:cs typeface="Times New Roman"/>
              </a:rPr>
              <a:t>Formato del fondo</a:t>
            </a:r>
            <a:r>
              <a:rPr lang="es-ES_tradnl" sz="1200" b="0" i="0" noProof="1" smtClean="0">
                <a:solidFill>
                  <a:schemeClr val="tx1"/>
                </a:solidFill>
                <a:effectLst/>
                <a:latin typeface="Segoe UI"/>
                <a:ea typeface="Calibri"/>
                <a:cs typeface="Times New Roman"/>
              </a:rPr>
              <a:t>.</a:t>
            </a:r>
          </a:p>
          <a:p>
            <a:pPr marL="0" algn="l" defTabSz="914400">
              <a:buNone/>
            </a:pPr>
            <a:endParaRPr lang="es-ES_tradnl" sz="1200" noProof="1" smtClean="0"/>
          </a:p>
        </p:txBody>
      </p:sp>
      <p:sp>
        <p:nvSpPr>
          <p:cNvPr id="6" name="Slide Image Placeholder 5"/>
          <p:cNvSpPr>
            <a:spLocks noGrp="1" noRot="1" noChangeAspect="1"/>
          </p:cNvSpPr>
          <p:nvPr>
            <p:ph type="sldImg"/>
          </p:nvPr>
        </p:nvSpPr>
        <p:spPr>
          <a:xfrm>
            <a:off x="533400" y="460375"/>
            <a:ext cx="3144838" cy="2359025"/>
          </a:xfrm>
        </p:spPr>
      </p:sp>
    </p:spTree>
    <p:extLst>
      <p:ext uri="{BB962C8B-B14F-4D97-AF65-F5344CB8AC3E}">
        <p14:creationId xmlns:p14="http://schemas.microsoft.com/office/powerpoint/2010/main" val="3826651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AMEF: Análisis del Modo y Efecto de Falla</a:t>
            </a:r>
          </a:p>
          <a:p>
            <a:r>
              <a:rPr lang="es-MX" dirty="0" smtClean="0"/>
              <a:t>FMEA: </a:t>
            </a:r>
            <a:r>
              <a:rPr lang="es-MX" sz="1200" b="0" i="0" kern="1200" dirty="0" err="1" smtClean="0">
                <a:solidFill>
                  <a:schemeClr val="tx1"/>
                </a:solidFill>
                <a:effectLst/>
                <a:latin typeface="+mn-lt"/>
                <a:ea typeface="+mn-ea"/>
                <a:cs typeface="+mn-cs"/>
              </a:rPr>
              <a:t>Failure</a:t>
            </a:r>
            <a:r>
              <a:rPr lang="es-MX" sz="1200" b="0" i="0" kern="1200" dirty="0" smtClean="0">
                <a:solidFill>
                  <a:schemeClr val="tx1"/>
                </a:solidFill>
                <a:effectLst/>
                <a:latin typeface="+mn-lt"/>
                <a:ea typeface="+mn-ea"/>
                <a:cs typeface="+mn-cs"/>
              </a:rPr>
              <a:t> </a:t>
            </a:r>
            <a:r>
              <a:rPr lang="es-MX" sz="1200" b="0" i="0" kern="1200" dirty="0" err="1" smtClean="0">
                <a:solidFill>
                  <a:schemeClr val="tx1"/>
                </a:solidFill>
                <a:effectLst/>
                <a:latin typeface="+mn-lt"/>
                <a:ea typeface="+mn-ea"/>
                <a:cs typeface="+mn-cs"/>
              </a:rPr>
              <a:t>Mode</a:t>
            </a:r>
            <a:r>
              <a:rPr lang="es-MX" sz="1200" b="0" i="0" kern="1200" dirty="0" smtClean="0">
                <a:solidFill>
                  <a:schemeClr val="tx1"/>
                </a:solidFill>
                <a:effectLst/>
                <a:latin typeface="+mn-lt"/>
                <a:ea typeface="+mn-ea"/>
                <a:cs typeface="+mn-cs"/>
              </a:rPr>
              <a:t> </a:t>
            </a:r>
            <a:r>
              <a:rPr lang="es-MX" sz="1200" b="0" i="0" kern="1200" dirty="0" err="1" smtClean="0">
                <a:solidFill>
                  <a:schemeClr val="tx1"/>
                </a:solidFill>
                <a:effectLst/>
                <a:latin typeface="+mn-lt"/>
                <a:ea typeface="+mn-ea"/>
                <a:cs typeface="+mn-cs"/>
              </a:rPr>
              <a:t>Effect</a:t>
            </a:r>
            <a:r>
              <a:rPr lang="es-MX" sz="1200" b="0" i="0" kern="1200" dirty="0" smtClean="0">
                <a:solidFill>
                  <a:schemeClr val="tx1"/>
                </a:solidFill>
                <a:effectLst/>
                <a:latin typeface="+mn-lt"/>
                <a:ea typeface="+mn-ea"/>
                <a:cs typeface="+mn-cs"/>
              </a:rPr>
              <a:t> </a:t>
            </a:r>
            <a:r>
              <a:rPr lang="es-MX" sz="1200" b="0" i="0" kern="1200" dirty="0" err="1" smtClean="0">
                <a:solidFill>
                  <a:schemeClr val="tx1"/>
                </a:solidFill>
                <a:effectLst/>
                <a:latin typeface="+mn-lt"/>
                <a:ea typeface="+mn-ea"/>
                <a:cs typeface="+mn-cs"/>
              </a:rPr>
              <a:t>Analysis</a:t>
            </a:r>
            <a:endParaRPr lang="es-MX" sz="1200" b="0" i="0" kern="1200" dirty="0" smtClean="0">
              <a:solidFill>
                <a:schemeClr val="tx1"/>
              </a:solidFill>
              <a:effectLst/>
              <a:latin typeface="+mn-lt"/>
              <a:ea typeface="+mn-ea"/>
              <a:cs typeface="+mn-cs"/>
            </a:endParaRPr>
          </a:p>
          <a:p>
            <a:endParaRPr lang="es-MX" sz="1200" b="0" i="0" kern="1200" dirty="0" smtClean="0">
              <a:solidFill>
                <a:schemeClr val="tx1"/>
              </a:solidFill>
              <a:effectLst/>
              <a:latin typeface="+mn-lt"/>
              <a:ea typeface="+mn-ea"/>
              <a:cs typeface="+mn-cs"/>
            </a:endParaRPr>
          </a:p>
          <a:p>
            <a:r>
              <a:rPr lang="es-MX" sz="1200" b="0" i="0" kern="1200" dirty="0" smtClean="0">
                <a:solidFill>
                  <a:schemeClr val="tx1"/>
                </a:solidFill>
                <a:effectLst/>
                <a:latin typeface="+mn-lt"/>
                <a:ea typeface="+mn-ea"/>
                <a:cs typeface="+mn-cs"/>
              </a:rPr>
              <a:t>Nació en Estados Unidos a finales de la década del 40. Esta metodología desarrollada por la NASA, se creó con el propósito de evaluar la confiabilidad de los equipos, en la medida en que determina los efectos de las fallas de los mismos.</a:t>
            </a:r>
          </a:p>
          <a:p>
            <a:endParaRPr lang="es-MX" sz="1200" b="0" i="0" kern="1200" smtClean="0">
              <a:solidFill>
                <a:schemeClr val="tx1"/>
              </a:solidFill>
              <a:effectLst/>
              <a:latin typeface="+mn-lt"/>
              <a:ea typeface="+mn-ea"/>
              <a:cs typeface="+mn-cs"/>
            </a:endParaRPr>
          </a:p>
          <a:p>
            <a:endParaRPr lang="es-MX" dirty="0"/>
          </a:p>
        </p:txBody>
      </p:sp>
      <p:sp>
        <p:nvSpPr>
          <p:cNvPr id="4" name="3 Marcador de número de diapositiva"/>
          <p:cNvSpPr>
            <a:spLocks noGrp="1"/>
          </p:cNvSpPr>
          <p:nvPr>
            <p:ph type="sldNum" sz="quarter" idx="10"/>
          </p:nvPr>
        </p:nvSpPr>
        <p:spPr/>
        <p:txBody>
          <a:bodyPr/>
          <a:lstStyle/>
          <a:p>
            <a:fld id="{EB0D943D-C46F-41D1-8B36-1C3B6092A75D}" type="slidenum">
              <a:rPr lang="es-MX" smtClean="0"/>
              <a:t>11</a:t>
            </a:fld>
            <a:endParaRPr lang="es-MX"/>
          </a:p>
        </p:txBody>
      </p:sp>
    </p:spTree>
    <p:extLst>
      <p:ext uri="{BB962C8B-B14F-4D97-AF65-F5344CB8AC3E}">
        <p14:creationId xmlns:p14="http://schemas.microsoft.com/office/powerpoint/2010/main" val="786508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La Cuarta Revolución Industrial | Versión completa (Duración 11:34 min)</a:t>
            </a:r>
          </a:p>
          <a:p>
            <a:r>
              <a:rPr lang="es-MX" dirty="0" smtClean="0">
                <a:hlinkClick r:id="rId3"/>
              </a:rPr>
              <a:t>https://www.youtube.com/watch?v=-OiaE6l8ysg</a:t>
            </a:r>
            <a:endParaRPr lang="es-MX" dirty="0" smtClean="0"/>
          </a:p>
          <a:p>
            <a:endParaRPr lang="es-MX" dirty="0" smtClean="0"/>
          </a:p>
          <a:p>
            <a:r>
              <a:rPr lang="es-MX" dirty="0" smtClean="0"/>
              <a:t>Industria 4.0 La Fabrica del Futuro</a:t>
            </a:r>
          </a:p>
          <a:p>
            <a:r>
              <a:rPr lang="es-MX" dirty="0" smtClean="0">
                <a:hlinkClick r:id="rId4"/>
              </a:rPr>
              <a:t>https://www.youtube.com/watch?v=YtubsHRtpVQ</a:t>
            </a:r>
            <a:r>
              <a:rPr lang="es-MX" dirty="0" smtClean="0"/>
              <a:t> (Duración 5:35 min)</a:t>
            </a:r>
          </a:p>
          <a:p>
            <a:endParaRPr lang="es-MX" dirty="0" smtClean="0"/>
          </a:p>
          <a:p>
            <a:r>
              <a:rPr lang="es-MX" dirty="0" smtClean="0"/>
              <a:t>Nuevos modelos de negocio de la Industria 4.0 en torno a la cadena de valor</a:t>
            </a:r>
          </a:p>
          <a:p>
            <a:r>
              <a:rPr lang="es-MX" dirty="0" smtClean="0">
                <a:hlinkClick r:id="rId5"/>
              </a:rPr>
              <a:t>https://www.youtube.com/watch?v=LBKRmkVGoYs</a:t>
            </a:r>
            <a:r>
              <a:rPr lang="es-MX" dirty="0" smtClean="0"/>
              <a:t> (Duración 10:17 min)</a:t>
            </a:r>
          </a:p>
        </p:txBody>
      </p:sp>
      <p:sp>
        <p:nvSpPr>
          <p:cNvPr id="4" name="3 Marcador de número de diapositiva"/>
          <p:cNvSpPr>
            <a:spLocks noGrp="1"/>
          </p:cNvSpPr>
          <p:nvPr>
            <p:ph type="sldNum" sz="quarter" idx="10"/>
          </p:nvPr>
        </p:nvSpPr>
        <p:spPr/>
        <p:txBody>
          <a:bodyPr/>
          <a:lstStyle/>
          <a:p>
            <a:fld id="{EB0D943D-C46F-41D1-8B36-1C3B6092A75D}" type="slidenum">
              <a:rPr lang="es-MX" smtClean="0"/>
              <a:t>12</a:t>
            </a:fld>
            <a:endParaRPr lang="es-MX"/>
          </a:p>
        </p:txBody>
      </p:sp>
    </p:spTree>
    <p:extLst>
      <p:ext uri="{BB962C8B-B14F-4D97-AF65-F5344CB8AC3E}">
        <p14:creationId xmlns:p14="http://schemas.microsoft.com/office/powerpoint/2010/main" val="2811228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Proyectar</a:t>
            </a:r>
            <a:r>
              <a:rPr lang="es-MX" baseline="0" dirty="0" smtClean="0"/>
              <a:t> documento mientras el maestro va leyendo, explicando y los alumnos siguen en pantalla y documento impreso.</a:t>
            </a:r>
            <a:endParaRPr lang="es-MX" dirty="0"/>
          </a:p>
        </p:txBody>
      </p:sp>
      <p:sp>
        <p:nvSpPr>
          <p:cNvPr id="4" name="3 Marcador de número de diapositiva"/>
          <p:cNvSpPr>
            <a:spLocks noGrp="1"/>
          </p:cNvSpPr>
          <p:nvPr>
            <p:ph type="sldNum" sz="quarter" idx="10"/>
          </p:nvPr>
        </p:nvSpPr>
        <p:spPr/>
        <p:txBody>
          <a:bodyPr/>
          <a:lstStyle/>
          <a:p>
            <a:fld id="{EB0D943D-C46F-41D1-8B36-1C3B6092A75D}" type="slidenum">
              <a:rPr lang="es-MX" smtClean="0"/>
              <a:t>13</a:t>
            </a:fld>
            <a:endParaRPr lang="es-MX"/>
          </a:p>
        </p:txBody>
      </p:sp>
    </p:spTree>
    <p:extLst>
      <p:ext uri="{BB962C8B-B14F-4D97-AF65-F5344CB8AC3E}">
        <p14:creationId xmlns:p14="http://schemas.microsoft.com/office/powerpoint/2010/main" val="3936248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Proyectar</a:t>
            </a:r>
            <a:r>
              <a:rPr lang="es-MX" baseline="0" dirty="0" smtClean="0"/>
              <a:t> documento mientras el maestro va leyendo, explicando y los alumnos siguen en pantalla y documento impreso.</a:t>
            </a:r>
            <a:endParaRPr lang="es-MX" dirty="0"/>
          </a:p>
        </p:txBody>
      </p:sp>
      <p:sp>
        <p:nvSpPr>
          <p:cNvPr id="4" name="3 Marcador de número de diapositiva"/>
          <p:cNvSpPr>
            <a:spLocks noGrp="1"/>
          </p:cNvSpPr>
          <p:nvPr>
            <p:ph type="sldNum" sz="quarter" idx="10"/>
          </p:nvPr>
        </p:nvSpPr>
        <p:spPr/>
        <p:txBody>
          <a:bodyPr/>
          <a:lstStyle/>
          <a:p>
            <a:fld id="{EB0D943D-C46F-41D1-8B36-1C3B6092A75D}" type="slidenum">
              <a:rPr lang="es-MX" smtClean="0"/>
              <a:t>14</a:t>
            </a:fld>
            <a:endParaRPr lang="es-MX"/>
          </a:p>
        </p:txBody>
      </p:sp>
    </p:spTree>
    <p:extLst>
      <p:ext uri="{BB962C8B-B14F-4D97-AF65-F5344CB8AC3E}">
        <p14:creationId xmlns:p14="http://schemas.microsoft.com/office/powerpoint/2010/main" val="2509483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sz="1200" b="1" i="1" kern="1200" dirty="0" smtClean="0">
                <a:solidFill>
                  <a:srgbClr val="0070C0"/>
                </a:solidFill>
                <a:effectLst/>
                <a:latin typeface="+mn-lt"/>
                <a:ea typeface="+mn-ea"/>
                <a:cs typeface="+mn-cs"/>
              </a:rPr>
              <a:t>CIM El termino fue acuñado por Harrington en 1973. CIM presenta el camino para mejora la competitividad de la manufactura. Visiones de CIM : para algunos es el uso completo de robots computadoras para automatización y sistemas flexibles de manufactura. para otros CIM presenta el camino para la administración, estructuración , y gestión de las bases de datos de la empresa.</a:t>
            </a:r>
          </a:p>
          <a:p>
            <a:endParaRPr lang="es-MX" sz="1200" b="1" i="1" kern="1200" dirty="0" smtClean="0">
              <a:solidFill>
                <a:srgbClr val="0070C0"/>
              </a:solidFill>
              <a:effectLst/>
              <a:latin typeface="+mn-lt"/>
              <a:ea typeface="+mn-ea"/>
              <a:cs typeface="+mn-cs"/>
            </a:endParaRPr>
          </a:p>
          <a:p>
            <a:r>
              <a:rPr lang="es-MX" sz="1200" b="1" i="1" kern="1200" dirty="0" smtClean="0">
                <a:solidFill>
                  <a:srgbClr val="0070C0"/>
                </a:solidFill>
                <a:effectLst/>
                <a:latin typeface="+mn-lt"/>
                <a:ea typeface="+mn-ea"/>
                <a:cs typeface="+mn-cs"/>
              </a:rPr>
              <a:t>John W Bernard define a CIM como: la integración de las computadoras digitales en todos los aspectos del proceso de manufactura (asistencia computarizada, automatización y control) CIM facilita la integración de las actividades del negocio y de las actividades de manufactura representadas por: Introducción a CIM</a:t>
            </a:r>
          </a:p>
          <a:p>
            <a:endParaRPr lang="es-MX" sz="1200" b="1" i="1" kern="1200" dirty="0" smtClean="0">
              <a:solidFill>
                <a:srgbClr val="0070C0"/>
              </a:solidFill>
              <a:effectLst/>
              <a:latin typeface="+mn-lt"/>
              <a:ea typeface="+mn-ea"/>
              <a:cs typeface="+mn-cs"/>
            </a:endParaRPr>
          </a:p>
          <a:p>
            <a:endParaRPr lang="es-MX" sz="1200" b="1" i="1" kern="1200" dirty="0" smtClean="0">
              <a:solidFill>
                <a:srgbClr val="0070C0"/>
              </a:solidFill>
              <a:effectLst/>
              <a:latin typeface="+mn-lt"/>
              <a:ea typeface="+mn-ea"/>
              <a:cs typeface="+mn-cs"/>
            </a:endParaRPr>
          </a:p>
          <a:p>
            <a:r>
              <a:rPr lang="es-MX" sz="1200" b="1" i="1" kern="1200" smtClean="0">
                <a:solidFill>
                  <a:srgbClr val="0070C0"/>
                </a:solidFill>
                <a:effectLst/>
                <a:latin typeface="+mn-lt"/>
                <a:ea typeface="+mn-ea"/>
                <a:cs typeface="+mn-cs"/>
              </a:rPr>
              <a:t>Otro video: https://www.youtube.com/watch?v=BLst-j7SHlI </a:t>
            </a:r>
          </a:p>
          <a:p>
            <a:r>
              <a:rPr lang="es-MX" sz="1200" b="1" i="1" kern="1200" dirty="0" smtClean="0">
                <a:solidFill>
                  <a:srgbClr val="0070C0"/>
                </a:solidFill>
                <a:effectLst/>
                <a:latin typeface="+mn-lt"/>
                <a:ea typeface="+mn-ea"/>
                <a:cs typeface="+mn-cs"/>
              </a:rPr>
              <a:t/>
            </a:r>
            <a:br>
              <a:rPr lang="es-MX" sz="1200" b="1" i="1" kern="1200" dirty="0" smtClean="0">
                <a:solidFill>
                  <a:srgbClr val="0070C0"/>
                </a:solidFill>
                <a:effectLst/>
                <a:latin typeface="+mn-lt"/>
                <a:ea typeface="+mn-ea"/>
                <a:cs typeface="+mn-cs"/>
              </a:rPr>
            </a:br>
            <a:endParaRPr lang="es-MX" dirty="0"/>
          </a:p>
        </p:txBody>
      </p:sp>
      <p:sp>
        <p:nvSpPr>
          <p:cNvPr id="4" name="3 Marcador de número de diapositiva"/>
          <p:cNvSpPr>
            <a:spLocks noGrp="1"/>
          </p:cNvSpPr>
          <p:nvPr>
            <p:ph type="sldNum" sz="quarter" idx="10"/>
          </p:nvPr>
        </p:nvSpPr>
        <p:spPr/>
        <p:txBody>
          <a:bodyPr/>
          <a:lstStyle/>
          <a:p>
            <a:fld id="{EB0D943D-C46F-41D1-8B36-1C3B6092A75D}" type="slidenum">
              <a:rPr lang="es-MX" smtClean="0"/>
              <a:t>15</a:t>
            </a:fld>
            <a:endParaRPr lang="es-MX"/>
          </a:p>
        </p:txBody>
      </p:sp>
    </p:spTree>
    <p:extLst>
      <p:ext uri="{BB962C8B-B14F-4D97-AF65-F5344CB8AC3E}">
        <p14:creationId xmlns:p14="http://schemas.microsoft.com/office/powerpoint/2010/main" val="13490187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sz="1600" b="1" i="1" kern="1200" dirty="0" smtClean="0">
                <a:solidFill>
                  <a:srgbClr val="C00000"/>
                </a:solidFill>
                <a:effectLst/>
                <a:latin typeface="+mn-lt"/>
                <a:ea typeface="+mn-ea"/>
                <a:cs typeface="+mn-cs"/>
              </a:rPr>
              <a:t>SCADA</a:t>
            </a:r>
            <a:r>
              <a:rPr lang="es-MX" sz="1600" b="1" i="1" kern="1200" dirty="0" smtClean="0">
                <a:solidFill>
                  <a:srgbClr val="0070C0"/>
                </a:solidFill>
                <a:effectLst/>
                <a:latin typeface="+mn-lt"/>
                <a:ea typeface="+mn-ea"/>
                <a:cs typeface="+mn-cs"/>
              </a:rPr>
              <a:t>, acrónimo de </a:t>
            </a:r>
            <a:r>
              <a:rPr lang="es-MX" sz="1600" b="1" i="1" kern="1200" dirty="0" smtClean="0">
                <a:solidFill>
                  <a:srgbClr val="C00000"/>
                </a:solidFill>
                <a:effectLst/>
                <a:latin typeface="+mn-lt"/>
                <a:ea typeface="+mn-ea"/>
                <a:cs typeface="+mn-cs"/>
              </a:rPr>
              <a:t>Supervisory </a:t>
            </a:r>
            <a:r>
              <a:rPr lang="es-MX" sz="1600" b="1" i="1" kern="1200" dirty="0" smtClean="0">
                <a:solidFill>
                  <a:srgbClr val="0070C0"/>
                </a:solidFill>
                <a:effectLst/>
                <a:latin typeface="+mn-lt"/>
                <a:ea typeface="+mn-ea"/>
                <a:cs typeface="+mn-cs"/>
              </a:rPr>
              <a:t>Control And Data </a:t>
            </a:r>
            <a:r>
              <a:rPr lang="es-MX" sz="1600" b="1" i="1" kern="1200" dirty="0" err="1" smtClean="0">
                <a:solidFill>
                  <a:srgbClr val="0070C0"/>
                </a:solidFill>
                <a:effectLst/>
                <a:latin typeface="+mn-lt"/>
                <a:ea typeface="+mn-ea"/>
                <a:cs typeface="+mn-cs"/>
              </a:rPr>
              <a:t>Acquisition</a:t>
            </a:r>
            <a:r>
              <a:rPr lang="es-MX" sz="1600" b="1" i="1" kern="1200" dirty="0" smtClean="0">
                <a:solidFill>
                  <a:srgbClr val="0070C0"/>
                </a:solidFill>
                <a:effectLst/>
                <a:latin typeface="+mn-lt"/>
                <a:ea typeface="+mn-ea"/>
                <a:cs typeface="+mn-cs"/>
              </a:rPr>
              <a:t> (Supervisión, Control y Adquisición de Datos) es un concepto que se emplea para realizar un software para computadoras que permite controlar y supervisar procesos industriales a distancia.</a:t>
            </a:r>
            <a:br>
              <a:rPr lang="es-MX" sz="1600" b="1" i="1" kern="1200" dirty="0" smtClean="0">
                <a:solidFill>
                  <a:srgbClr val="0070C0"/>
                </a:solidFill>
                <a:effectLst/>
                <a:latin typeface="+mn-lt"/>
                <a:ea typeface="+mn-ea"/>
                <a:cs typeface="+mn-cs"/>
              </a:rPr>
            </a:br>
            <a:endParaRPr lang="es-MX" sz="1600" b="1" i="1" kern="1200" dirty="0" smtClean="0">
              <a:solidFill>
                <a:srgbClr val="0070C0"/>
              </a:solidFill>
              <a:effectLst/>
              <a:latin typeface="+mn-lt"/>
              <a:ea typeface="+mn-ea"/>
              <a:cs typeface="+mn-cs"/>
            </a:endParaRPr>
          </a:p>
          <a:p>
            <a:r>
              <a:rPr lang="es-MX" sz="1600" b="1" i="1" kern="1200" dirty="0" smtClean="0">
                <a:solidFill>
                  <a:srgbClr val="0070C0"/>
                </a:solidFill>
                <a:effectLst/>
                <a:latin typeface="+mn-lt"/>
                <a:ea typeface="+mn-ea"/>
                <a:cs typeface="+mn-cs"/>
              </a:rPr>
              <a:t>OPCIONAL.</a:t>
            </a:r>
            <a:r>
              <a:rPr lang="es-MX" sz="1600" b="1" i="1" kern="1200" baseline="0" dirty="0" smtClean="0">
                <a:solidFill>
                  <a:srgbClr val="0070C0"/>
                </a:solidFill>
                <a:effectLst/>
                <a:latin typeface="+mn-lt"/>
                <a:ea typeface="+mn-ea"/>
                <a:cs typeface="+mn-cs"/>
              </a:rPr>
              <a:t> DURACIÓN 3:51 MIN, VIDEO DE LA EMPRESA SIEMENS LÍDER EN CONTROLADORES LÓGICOS PROGRAMABLES</a:t>
            </a:r>
            <a:endParaRPr lang="es-MX" sz="1600" b="1" i="1" kern="1200" dirty="0" smtClean="0">
              <a:solidFill>
                <a:srgbClr val="0070C0"/>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EB0D943D-C46F-41D1-8B36-1C3B6092A75D}" type="slidenum">
              <a:rPr lang="es-MX" smtClean="0"/>
              <a:t>16</a:t>
            </a:fld>
            <a:endParaRPr lang="es-MX"/>
          </a:p>
        </p:txBody>
      </p:sp>
    </p:spTree>
    <p:extLst>
      <p:ext uri="{BB962C8B-B14F-4D97-AF65-F5344CB8AC3E}">
        <p14:creationId xmlns:p14="http://schemas.microsoft.com/office/powerpoint/2010/main" val="22912724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Proyectar</a:t>
            </a:r>
            <a:r>
              <a:rPr lang="es-MX" baseline="0" dirty="0" smtClean="0"/>
              <a:t> documento mientras el maestro va leyendo, explicando y los alumnos siguen en pantalla y documento impreso.</a:t>
            </a:r>
            <a:endParaRPr lang="es-MX" dirty="0"/>
          </a:p>
        </p:txBody>
      </p:sp>
      <p:sp>
        <p:nvSpPr>
          <p:cNvPr id="4" name="3 Marcador de número de diapositiva"/>
          <p:cNvSpPr>
            <a:spLocks noGrp="1"/>
          </p:cNvSpPr>
          <p:nvPr>
            <p:ph type="sldNum" sz="quarter" idx="10"/>
          </p:nvPr>
        </p:nvSpPr>
        <p:spPr/>
        <p:txBody>
          <a:bodyPr/>
          <a:lstStyle/>
          <a:p>
            <a:fld id="{EB0D943D-C46F-41D1-8B36-1C3B6092A75D}" type="slidenum">
              <a:rPr lang="es-MX" smtClean="0"/>
              <a:t>17</a:t>
            </a:fld>
            <a:endParaRPr lang="es-MX"/>
          </a:p>
        </p:txBody>
      </p:sp>
    </p:spTree>
    <p:extLst>
      <p:ext uri="{BB962C8B-B14F-4D97-AF65-F5344CB8AC3E}">
        <p14:creationId xmlns:p14="http://schemas.microsoft.com/office/powerpoint/2010/main" val="3940767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Proyectar</a:t>
            </a:r>
            <a:r>
              <a:rPr lang="es-MX" baseline="0" dirty="0" smtClean="0"/>
              <a:t> documento mientras el maestro va leyendo, explicando y los alumnos siguen en pantalla y documento impreso.</a:t>
            </a:r>
            <a:endParaRPr lang="es-MX" dirty="0"/>
          </a:p>
        </p:txBody>
      </p:sp>
      <p:sp>
        <p:nvSpPr>
          <p:cNvPr id="4" name="3 Marcador de número de diapositiva"/>
          <p:cNvSpPr>
            <a:spLocks noGrp="1"/>
          </p:cNvSpPr>
          <p:nvPr>
            <p:ph type="sldNum" sz="quarter" idx="10"/>
          </p:nvPr>
        </p:nvSpPr>
        <p:spPr/>
        <p:txBody>
          <a:bodyPr/>
          <a:lstStyle/>
          <a:p>
            <a:fld id="{EB0D943D-C46F-41D1-8B36-1C3B6092A75D}" type="slidenum">
              <a:rPr lang="es-MX" smtClean="0"/>
              <a:t>18</a:t>
            </a:fld>
            <a:endParaRPr lang="es-MX"/>
          </a:p>
        </p:txBody>
      </p:sp>
    </p:spTree>
    <p:extLst>
      <p:ext uri="{BB962C8B-B14F-4D97-AF65-F5344CB8AC3E}">
        <p14:creationId xmlns:p14="http://schemas.microsoft.com/office/powerpoint/2010/main" val="3199566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Proyectar</a:t>
            </a:r>
            <a:r>
              <a:rPr lang="es-MX" baseline="0" dirty="0" smtClean="0"/>
              <a:t> documento mientras el maestro va leyendo, explicando y los alumnos siguen en pantalla y documento impreso.</a:t>
            </a:r>
            <a:endParaRPr lang="es-MX" dirty="0"/>
          </a:p>
        </p:txBody>
      </p:sp>
      <p:sp>
        <p:nvSpPr>
          <p:cNvPr id="4" name="3 Marcador de número de diapositiva"/>
          <p:cNvSpPr>
            <a:spLocks noGrp="1"/>
          </p:cNvSpPr>
          <p:nvPr>
            <p:ph type="sldNum" sz="quarter" idx="10"/>
          </p:nvPr>
        </p:nvSpPr>
        <p:spPr/>
        <p:txBody>
          <a:bodyPr/>
          <a:lstStyle/>
          <a:p>
            <a:fld id="{EB0D943D-C46F-41D1-8B36-1C3B6092A75D}" type="slidenum">
              <a:rPr lang="es-MX" smtClean="0"/>
              <a:t>2</a:t>
            </a:fld>
            <a:endParaRPr lang="es-MX"/>
          </a:p>
        </p:txBody>
      </p:sp>
    </p:spTree>
    <p:extLst>
      <p:ext uri="{BB962C8B-B14F-4D97-AF65-F5344CB8AC3E}">
        <p14:creationId xmlns:p14="http://schemas.microsoft.com/office/powerpoint/2010/main" val="2305795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Proyectar</a:t>
            </a:r>
            <a:r>
              <a:rPr lang="es-MX" baseline="0" dirty="0" smtClean="0"/>
              <a:t> documento mientras el maestro va leyendo, explicando y los alumnos siguen en pantalla y documento impreso.</a:t>
            </a:r>
            <a:endParaRPr lang="es-MX" dirty="0"/>
          </a:p>
        </p:txBody>
      </p:sp>
      <p:sp>
        <p:nvSpPr>
          <p:cNvPr id="4" name="3 Marcador de número de diapositiva"/>
          <p:cNvSpPr>
            <a:spLocks noGrp="1"/>
          </p:cNvSpPr>
          <p:nvPr>
            <p:ph type="sldNum" sz="quarter" idx="10"/>
          </p:nvPr>
        </p:nvSpPr>
        <p:spPr/>
        <p:txBody>
          <a:bodyPr/>
          <a:lstStyle/>
          <a:p>
            <a:fld id="{EB0D943D-C46F-41D1-8B36-1C3B6092A75D}" type="slidenum">
              <a:rPr lang="es-MX" smtClean="0"/>
              <a:t>4</a:t>
            </a:fld>
            <a:endParaRPr lang="es-MX"/>
          </a:p>
        </p:txBody>
      </p:sp>
    </p:spTree>
    <p:extLst>
      <p:ext uri="{BB962C8B-B14F-4D97-AF65-F5344CB8AC3E}">
        <p14:creationId xmlns:p14="http://schemas.microsoft.com/office/powerpoint/2010/main" val="749847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Proyectar</a:t>
            </a:r>
            <a:r>
              <a:rPr lang="es-MX" baseline="0" dirty="0" smtClean="0"/>
              <a:t> documento mientras el maestro va leyendo, explicando y los alumnos siguen en pantalla y documento impreso.</a:t>
            </a:r>
            <a:endParaRPr lang="es-MX" dirty="0"/>
          </a:p>
        </p:txBody>
      </p:sp>
      <p:sp>
        <p:nvSpPr>
          <p:cNvPr id="4" name="3 Marcador de número de diapositiva"/>
          <p:cNvSpPr>
            <a:spLocks noGrp="1"/>
          </p:cNvSpPr>
          <p:nvPr>
            <p:ph type="sldNum" sz="quarter" idx="10"/>
          </p:nvPr>
        </p:nvSpPr>
        <p:spPr/>
        <p:txBody>
          <a:bodyPr/>
          <a:lstStyle/>
          <a:p>
            <a:fld id="{EB0D943D-C46F-41D1-8B36-1C3B6092A75D}" type="slidenum">
              <a:rPr lang="es-MX" smtClean="0"/>
              <a:t>5</a:t>
            </a:fld>
            <a:endParaRPr lang="es-MX"/>
          </a:p>
        </p:txBody>
      </p:sp>
    </p:spTree>
    <p:extLst>
      <p:ext uri="{BB962C8B-B14F-4D97-AF65-F5344CB8AC3E}">
        <p14:creationId xmlns:p14="http://schemas.microsoft.com/office/powerpoint/2010/main" val="2572267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Proyectar</a:t>
            </a:r>
            <a:r>
              <a:rPr lang="es-MX" baseline="0" dirty="0" smtClean="0"/>
              <a:t> documento mientras el maestro va leyendo, explicando y los alumnos siguen en pantalla y documento impreso.</a:t>
            </a:r>
            <a:endParaRPr lang="es-MX" dirty="0"/>
          </a:p>
        </p:txBody>
      </p:sp>
      <p:sp>
        <p:nvSpPr>
          <p:cNvPr id="4" name="3 Marcador de número de diapositiva"/>
          <p:cNvSpPr>
            <a:spLocks noGrp="1"/>
          </p:cNvSpPr>
          <p:nvPr>
            <p:ph type="sldNum" sz="quarter" idx="10"/>
          </p:nvPr>
        </p:nvSpPr>
        <p:spPr/>
        <p:txBody>
          <a:bodyPr/>
          <a:lstStyle/>
          <a:p>
            <a:fld id="{EB0D943D-C46F-41D1-8B36-1C3B6092A75D}" type="slidenum">
              <a:rPr lang="es-MX" smtClean="0"/>
              <a:t>6</a:t>
            </a:fld>
            <a:endParaRPr lang="es-MX"/>
          </a:p>
        </p:txBody>
      </p:sp>
    </p:spTree>
    <p:extLst>
      <p:ext uri="{BB962C8B-B14F-4D97-AF65-F5344CB8AC3E}">
        <p14:creationId xmlns:p14="http://schemas.microsoft.com/office/powerpoint/2010/main" val="1853935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Proyectar</a:t>
            </a:r>
            <a:r>
              <a:rPr lang="es-MX" baseline="0" dirty="0" smtClean="0"/>
              <a:t> documento mientras el maestro va leyendo, explicando y los alumnos siguen en pantalla y documento impreso.</a:t>
            </a:r>
            <a:endParaRPr lang="es-MX" dirty="0"/>
          </a:p>
        </p:txBody>
      </p:sp>
      <p:sp>
        <p:nvSpPr>
          <p:cNvPr id="4" name="3 Marcador de número de diapositiva"/>
          <p:cNvSpPr>
            <a:spLocks noGrp="1"/>
          </p:cNvSpPr>
          <p:nvPr>
            <p:ph type="sldNum" sz="quarter" idx="10"/>
          </p:nvPr>
        </p:nvSpPr>
        <p:spPr/>
        <p:txBody>
          <a:bodyPr/>
          <a:lstStyle/>
          <a:p>
            <a:fld id="{EB0D943D-C46F-41D1-8B36-1C3B6092A75D}" type="slidenum">
              <a:rPr lang="es-MX" smtClean="0"/>
              <a:t>7</a:t>
            </a:fld>
            <a:endParaRPr lang="es-MX"/>
          </a:p>
        </p:txBody>
      </p:sp>
    </p:spTree>
    <p:extLst>
      <p:ext uri="{BB962C8B-B14F-4D97-AF65-F5344CB8AC3E}">
        <p14:creationId xmlns:p14="http://schemas.microsoft.com/office/powerpoint/2010/main" val="585639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Proyectar</a:t>
            </a:r>
            <a:r>
              <a:rPr lang="es-MX" baseline="0" dirty="0" smtClean="0"/>
              <a:t> documento mientras el maestro va leyendo, explicando y los alumnos siguen en pantalla y documento impreso.</a:t>
            </a:r>
            <a:endParaRPr lang="es-MX" dirty="0"/>
          </a:p>
        </p:txBody>
      </p:sp>
      <p:sp>
        <p:nvSpPr>
          <p:cNvPr id="4" name="3 Marcador de número de diapositiva"/>
          <p:cNvSpPr>
            <a:spLocks noGrp="1"/>
          </p:cNvSpPr>
          <p:nvPr>
            <p:ph type="sldNum" sz="quarter" idx="10"/>
          </p:nvPr>
        </p:nvSpPr>
        <p:spPr/>
        <p:txBody>
          <a:bodyPr/>
          <a:lstStyle/>
          <a:p>
            <a:fld id="{EB0D943D-C46F-41D1-8B36-1C3B6092A75D}" type="slidenum">
              <a:rPr lang="es-MX" smtClean="0"/>
              <a:t>8</a:t>
            </a:fld>
            <a:endParaRPr lang="es-MX"/>
          </a:p>
        </p:txBody>
      </p:sp>
    </p:spTree>
    <p:extLst>
      <p:ext uri="{BB962C8B-B14F-4D97-AF65-F5344CB8AC3E}">
        <p14:creationId xmlns:p14="http://schemas.microsoft.com/office/powerpoint/2010/main" val="1876827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Proyectar</a:t>
            </a:r>
            <a:r>
              <a:rPr lang="es-MX" baseline="0" dirty="0" smtClean="0"/>
              <a:t> documento mientras el maestro va leyendo, explicando y los alumnos siguen en pantalla y documento impreso.</a:t>
            </a:r>
            <a:endParaRPr lang="es-MX" dirty="0"/>
          </a:p>
        </p:txBody>
      </p:sp>
      <p:sp>
        <p:nvSpPr>
          <p:cNvPr id="4" name="3 Marcador de número de diapositiva"/>
          <p:cNvSpPr>
            <a:spLocks noGrp="1"/>
          </p:cNvSpPr>
          <p:nvPr>
            <p:ph type="sldNum" sz="quarter" idx="10"/>
          </p:nvPr>
        </p:nvSpPr>
        <p:spPr/>
        <p:txBody>
          <a:bodyPr/>
          <a:lstStyle/>
          <a:p>
            <a:fld id="{EB0D943D-C46F-41D1-8B36-1C3B6092A75D}" type="slidenum">
              <a:rPr lang="es-MX" smtClean="0"/>
              <a:t>9</a:t>
            </a:fld>
            <a:endParaRPr lang="es-MX"/>
          </a:p>
        </p:txBody>
      </p:sp>
    </p:spTree>
    <p:extLst>
      <p:ext uri="{BB962C8B-B14F-4D97-AF65-F5344CB8AC3E}">
        <p14:creationId xmlns:p14="http://schemas.microsoft.com/office/powerpoint/2010/main" val="2617007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Proyectar</a:t>
            </a:r>
            <a:r>
              <a:rPr lang="es-MX" baseline="0" dirty="0" smtClean="0"/>
              <a:t> documento mientras el maestro va leyendo, explicando y los alumnos siguen en pantalla y documento impreso.</a:t>
            </a:r>
            <a:endParaRPr lang="es-MX" dirty="0"/>
          </a:p>
        </p:txBody>
      </p:sp>
      <p:sp>
        <p:nvSpPr>
          <p:cNvPr id="4" name="3 Marcador de número de diapositiva"/>
          <p:cNvSpPr>
            <a:spLocks noGrp="1"/>
          </p:cNvSpPr>
          <p:nvPr>
            <p:ph type="sldNum" sz="quarter" idx="10"/>
          </p:nvPr>
        </p:nvSpPr>
        <p:spPr/>
        <p:txBody>
          <a:bodyPr/>
          <a:lstStyle/>
          <a:p>
            <a:fld id="{EB0D943D-C46F-41D1-8B36-1C3B6092A75D}" type="slidenum">
              <a:rPr lang="es-MX" smtClean="0"/>
              <a:t>10</a:t>
            </a:fld>
            <a:endParaRPr lang="es-MX"/>
          </a:p>
        </p:txBody>
      </p:sp>
    </p:spTree>
    <p:extLst>
      <p:ext uri="{BB962C8B-B14F-4D97-AF65-F5344CB8AC3E}">
        <p14:creationId xmlns:p14="http://schemas.microsoft.com/office/powerpoint/2010/main" val="3330340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a:p>
        </p:txBody>
      </p:sp>
      <p:sp>
        <p:nvSpPr>
          <p:cNvPr id="4" name="Date Placeholder 3"/>
          <p:cNvSpPr>
            <a:spLocks noGrp="1"/>
          </p:cNvSpPr>
          <p:nvPr>
            <p:ph type="dt" sz="half" idx="10"/>
          </p:nvPr>
        </p:nvSpPr>
        <p:spPr/>
        <p:txBody>
          <a:bodyPr/>
          <a:lstStyle/>
          <a:p>
            <a:fld id="{EBCD5785-8A43-4CC4-A705-D4AA7E8DB57F}" type="datetimeFigureOut">
              <a:rPr lang="en-US" smtClean="0">
                <a:solidFill>
                  <a:prstClr val="black">
                    <a:tint val="75000"/>
                  </a:prstClr>
                </a:solidFill>
              </a:rPr>
              <a:pPr/>
              <a:t>8/21/2018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F75B4CE-5129-41CA-A75E-F2AE589D1F4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2231834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EBCD5785-8A43-4CC4-A705-D4AA7E8DB57F}" type="datetimeFigureOut">
              <a:rPr lang="en-US" smtClean="0">
                <a:solidFill>
                  <a:prstClr val="black">
                    <a:tint val="75000"/>
                  </a:prstClr>
                </a:solidFill>
              </a:rPr>
              <a:pPr/>
              <a:t>8/21/2018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F75B4CE-5129-41CA-A75E-F2AE589D1F4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273570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EBCD5785-8A43-4CC4-A705-D4AA7E8DB57F}" type="datetimeFigureOut">
              <a:rPr lang="en-US" smtClean="0">
                <a:solidFill>
                  <a:prstClr val="black">
                    <a:tint val="75000"/>
                  </a:prstClr>
                </a:solidFill>
              </a:rPr>
              <a:pPr/>
              <a:t>8/21/2018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F75B4CE-5129-41CA-A75E-F2AE589D1F4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2228951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EBCD5785-8A43-4CC4-A705-D4AA7E8DB57F}" type="datetimeFigureOut">
              <a:rPr lang="en-US" smtClean="0">
                <a:solidFill>
                  <a:prstClr val="black">
                    <a:tint val="75000"/>
                  </a:prstClr>
                </a:solidFill>
              </a:rPr>
              <a:pPr/>
              <a:t>8/21/2018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F75B4CE-5129-41CA-A75E-F2AE589D1F4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226991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EBCD5785-8A43-4CC4-A705-D4AA7E8DB57F}" type="datetimeFigureOut">
              <a:rPr lang="en-US" smtClean="0">
                <a:solidFill>
                  <a:prstClr val="black">
                    <a:tint val="75000"/>
                  </a:prstClr>
                </a:solidFill>
              </a:rPr>
              <a:pPr/>
              <a:t>8/21/2018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F75B4CE-5129-41CA-A75E-F2AE589D1F4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205735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Date Placeholder 4"/>
          <p:cNvSpPr>
            <a:spLocks noGrp="1"/>
          </p:cNvSpPr>
          <p:nvPr>
            <p:ph type="dt" sz="half" idx="10"/>
          </p:nvPr>
        </p:nvSpPr>
        <p:spPr/>
        <p:txBody>
          <a:bodyPr/>
          <a:lstStyle/>
          <a:p>
            <a:fld id="{EBCD5785-8A43-4CC4-A705-D4AA7E8DB57F}" type="datetimeFigureOut">
              <a:rPr lang="en-US" smtClean="0">
                <a:solidFill>
                  <a:prstClr val="black">
                    <a:tint val="75000"/>
                  </a:prstClr>
                </a:solidFill>
              </a:rPr>
              <a:pPr/>
              <a:t>8/21/2018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F75B4CE-5129-41CA-A75E-F2AE589D1F4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1321776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Date Placeholder 6"/>
          <p:cNvSpPr>
            <a:spLocks noGrp="1"/>
          </p:cNvSpPr>
          <p:nvPr>
            <p:ph type="dt" sz="half" idx="10"/>
          </p:nvPr>
        </p:nvSpPr>
        <p:spPr/>
        <p:txBody>
          <a:bodyPr/>
          <a:lstStyle/>
          <a:p>
            <a:fld id="{EBCD5785-8A43-4CC4-A705-D4AA7E8DB57F}" type="datetimeFigureOut">
              <a:rPr lang="en-US" smtClean="0">
                <a:solidFill>
                  <a:prstClr val="black">
                    <a:tint val="75000"/>
                  </a:prstClr>
                </a:solidFill>
              </a:rPr>
              <a:pPr/>
              <a:t>8/21/2018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F75B4CE-5129-41CA-A75E-F2AE589D1F4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2757845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EBCD5785-8A43-4CC4-A705-D4AA7E8DB57F}" type="datetimeFigureOut">
              <a:rPr lang="en-US" smtClean="0">
                <a:solidFill>
                  <a:prstClr val="black">
                    <a:tint val="75000"/>
                  </a:prstClr>
                </a:solidFill>
              </a:rPr>
              <a:pPr/>
              <a:t>8/21/2018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F75B4CE-5129-41CA-A75E-F2AE589D1F4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2452569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CD5785-8A43-4CC4-A705-D4AA7E8DB57F}" type="datetimeFigureOut">
              <a:rPr lang="en-US" smtClean="0">
                <a:solidFill>
                  <a:prstClr val="black">
                    <a:tint val="75000"/>
                  </a:prstClr>
                </a:solidFill>
              </a:rPr>
              <a:pPr/>
              <a:t>8/21/2018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F75B4CE-5129-41CA-A75E-F2AE589D1F4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944827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EBCD5785-8A43-4CC4-A705-D4AA7E8DB57F}" type="datetimeFigureOut">
              <a:rPr lang="en-US" smtClean="0">
                <a:solidFill>
                  <a:prstClr val="black">
                    <a:tint val="75000"/>
                  </a:prstClr>
                </a:solidFill>
              </a:rPr>
              <a:pPr/>
              <a:t>8/21/2018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F75B4CE-5129-41CA-A75E-F2AE589D1F4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1504113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EBCD5785-8A43-4CC4-A705-D4AA7E8DB57F}" type="datetimeFigureOut">
              <a:rPr lang="en-US" smtClean="0">
                <a:solidFill>
                  <a:prstClr val="black">
                    <a:tint val="75000"/>
                  </a:prstClr>
                </a:solidFill>
              </a:rPr>
              <a:pPr/>
              <a:t>8/21/2018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F75B4CE-5129-41CA-A75E-F2AE589D1F4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2843518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CD5785-8A43-4CC4-A705-D4AA7E8DB57F}" type="datetimeFigureOut">
              <a:rPr lang="en-US" smtClean="0">
                <a:solidFill>
                  <a:prstClr val="black">
                    <a:tint val="75000"/>
                  </a:prstClr>
                </a:solidFill>
              </a:rPr>
              <a:pPr/>
              <a:t>8/21/2018</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75B4CE-5129-41CA-A75E-F2AE589D1F4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4008097025"/>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jpe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28.png"/><Relationship Id="rId7" Type="http://schemas.openxmlformats.org/officeDocument/2006/relationships/diagramLayout" Target="../diagrams/layout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Data" Target="../diagrams/data2.xml"/><Relationship Id="rId11" Type="http://schemas.openxmlformats.org/officeDocument/2006/relationships/image" Target="../media/image29.png"/><Relationship Id="rId5" Type="http://schemas.openxmlformats.org/officeDocument/2006/relationships/image" Target="../media/image19.png"/><Relationship Id="rId10" Type="http://schemas.microsoft.com/office/2007/relationships/diagramDrawing" Target="../diagrams/drawing2.xml"/><Relationship Id="rId4" Type="http://schemas.openxmlformats.org/officeDocument/2006/relationships/image" Target="../media/image4.png"/><Relationship Id="rId9" Type="http://schemas.openxmlformats.org/officeDocument/2006/relationships/diagramColors" Target="../diagrams/colors2.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OiaE6l8ysg"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4.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3.xml"/><Relationship Id="rId13" Type="http://schemas.openxmlformats.org/officeDocument/2006/relationships/diagramQuickStyle" Target="../diagrams/quickStyle4.xml"/><Relationship Id="rId3" Type="http://schemas.openxmlformats.org/officeDocument/2006/relationships/image" Target="../media/image4.png"/><Relationship Id="rId7" Type="http://schemas.openxmlformats.org/officeDocument/2006/relationships/diagramQuickStyle" Target="../diagrams/quickStyle3.xml"/><Relationship Id="rId12" Type="http://schemas.openxmlformats.org/officeDocument/2006/relationships/diagramLayout" Target="../diagrams/layout4.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Layout" Target="../diagrams/layout3.xml"/><Relationship Id="rId11" Type="http://schemas.openxmlformats.org/officeDocument/2006/relationships/diagramData" Target="../diagrams/data4.xml"/><Relationship Id="rId5" Type="http://schemas.openxmlformats.org/officeDocument/2006/relationships/diagramData" Target="../diagrams/data3.xml"/><Relationship Id="rId15" Type="http://schemas.microsoft.com/office/2007/relationships/diagramDrawing" Target="../diagrams/drawing4.xml"/><Relationship Id="rId10" Type="http://schemas.openxmlformats.org/officeDocument/2006/relationships/image" Target="../media/image31.png"/><Relationship Id="rId4" Type="http://schemas.openxmlformats.org/officeDocument/2006/relationships/image" Target="../media/image19.png"/><Relationship Id="rId9" Type="http://schemas.microsoft.com/office/2007/relationships/diagramDrawing" Target="../diagrams/drawing3.xml"/><Relationship Id="rId14" Type="http://schemas.openxmlformats.org/officeDocument/2006/relationships/diagramColors" Target="../diagrams/colors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youtube.com/watch?v=YD_sqiVBukM" TargetMode="External"/><Relationship Id="rId5" Type="http://schemas.openxmlformats.org/officeDocument/2006/relationships/hyperlink" Target="https://www.youtube.com/watch?v=YtubsHRtpVQ&amp;t=33s" TargetMode="Externa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4.png"/><Relationship Id="rId7" Type="http://schemas.openxmlformats.org/officeDocument/2006/relationships/hyperlink" Target="https://www.youtube.com/watch?v=NRKdoUJK1eY"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www.youtube.com/redirect?q=http://www.siemens.com/wincc:&amp;redir_token=r_7OlkwXrJbzT5exN7_TmdwgTdt8MTUwNjU2NjAyNUAxNTA2NDc5NjI1&amp;event=video_description&amp;v=NRKdoUJK1eY" TargetMode="External"/><Relationship Id="rId5" Type="http://schemas.openxmlformats.org/officeDocument/2006/relationships/image" Target="../media/image19.png"/><Relationship Id="rId10" Type="http://schemas.openxmlformats.org/officeDocument/2006/relationships/image" Target="../media/image36.png"/><Relationship Id="rId4" Type="http://schemas.openxmlformats.org/officeDocument/2006/relationships/image" Target="../media/image4.png"/><Relationship Id="rId9" Type="http://schemas.openxmlformats.org/officeDocument/2006/relationships/hyperlink" Target="https://www.youtube.com/watch?v=WMzH0YSmC_0"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20000"/>
                <a:lumOff val="80000"/>
              </a:schemeClr>
            </a:gs>
            <a:gs pos="30000">
              <a:schemeClr val="bg1"/>
            </a:gs>
            <a:gs pos="70000">
              <a:schemeClr val="bg1"/>
            </a:gs>
            <a:gs pos="100000">
              <a:schemeClr val="tx2">
                <a:lumMod val="40000"/>
                <a:lumOff val="60000"/>
              </a:schemeClr>
            </a:gs>
          </a:gsLst>
          <a:lin ang="16200000" scaled="1"/>
        </a:gradFill>
        <a:effectLst/>
      </p:bgPr>
    </p:bg>
    <p:spTree>
      <p:nvGrpSpPr>
        <p:cNvPr id="1" name=""/>
        <p:cNvGrpSpPr/>
        <p:nvPr/>
      </p:nvGrpSpPr>
      <p:grpSpPr>
        <a:xfrm>
          <a:off x="0" y="0"/>
          <a:ext cx="0" cy="0"/>
          <a:chOff x="0" y="0"/>
          <a:chExt cx="0" cy="0"/>
        </a:xfrm>
      </p:grpSpPr>
      <p:pic>
        <p:nvPicPr>
          <p:cNvPr id="2" name="Gears_720x720 (seamless loop)_v3.wmv">
            <a:hlinkClick r:id=""/>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3131128" y="-5956"/>
            <a:ext cx="6858000" cy="6858000"/>
          </a:xfrm>
          <a:prstGeom prst="chord">
            <a:avLst>
              <a:gd name="adj1" fmla="val 15899861"/>
              <a:gd name="adj2" fmla="val 5700170"/>
            </a:avLst>
          </a:prstGeom>
          <a:effectLst>
            <a:outerShdw blurRad="254000" dist="38100" algn="l" rotWithShape="0">
              <a:schemeClr val="tx1">
                <a:alpha val="86000"/>
              </a:schemeClr>
            </a:outerShdw>
          </a:effectLst>
          <a:scene3d>
            <a:camera prst="orthographicFront"/>
            <a:lightRig rig="threePt" dir="t"/>
          </a:scene3d>
          <a:sp3d>
            <a:bevelT/>
          </a:sp3d>
        </p:spPr>
      </p:pic>
      <p:sp>
        <p:nvSpPr>
          <p:cNvPr id="8" name="Arc 7"/>
          <p:cNvSpPr/>
          <p:nvPr/>
        </p:nvSpPr>
        <p:spPr>
          <a:xfrm>
            <a:off x="-4584810" y="342900"/>
            <a:ext cx="9144000" cy="6172200"/>
          </a:xfrm>
          <a:prstGeom prst="arc">
            <a:avLst>
              <a:gd name="adj1" fmla="val 16200000"/>
              <a:gd name="adj2" fmla="val 5392005"/>
            </a:avLst>
          </a:prstGeom>
          <a:noFill/>
          <a:ln w="25400">
            <a:solidFill>
              <a:schemeClr val="bg1">
                <a:alpha val="50196"/>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1">
              <a:solidFill>
                <a:prstClr val="white"/>
              </a:solidFill>
            </a:endParaRPr>
          </a:p>
        </p:txBody>
      </p:sp>
      <p:sp>
        <p:nvSpPr>
          <p:cNvPr id="9" name="Arc 8"/>
          <p:cNvSpPr/>
          <p:nvPr/>
        </p:nvSpPr>
        <p:spPr>
          <a:xfrm>
            <a:off x="-4343400" y="45720"/>
            <a:ext cx="8686800" cy="6400800"/>
          </a:xfrm>
          <a:prstGeom prst="arc">
            <a:avLst>
              <a:gd name="adj1" fmla="val 16200000"/>
              <a:gd name="adj2" fmla="val 5392005"/>
            </a:avLst>
          </a:prstGeom>
          <a:noFill/>
          <a:ln w="57150">
            <a:gradFill flip="none" rotWithShape="1">
              <a:gsLst>
                <a:gs pos="0">
                  <a:schemeClr val="tx2">
                    <a:lumMod val="20000"/>
                    <a:lumOff val="80000"/>
                    <a:alpha val="30000"/>
                  </a:schemeClr>
                </a:gs>
                <a:gs pos="100000">
                  <a:schemeClr val="accent5">
                    <a:lumMod val="20000"/>
                    <a:lumOff val="80000"/>
                    <a:alpha val="10000"/>
                  </a:schemeClr>
                </a:gs>
              </a:gsLst>
              <a:lin ang="54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noProof="1">
              <a:solidFill>
                <a:prstClr val="white"/>
              </a:solidFill>
            </a:endParaRPr>
          </a:p>
        </p:txBody>
      </p:sp>
      <p:sp>
        <p:nvSpPr>
          <p:cNvPr id="5" name="TextBox 4"/>
          <p:cNvSpPr txBox="1"/>
          <p:nvPr/>
        </p:nvSpPr>
        <p:spPr>
          <a:xfrm>
            <a:off x="3867993" y="3641416"/>
            <a:ext cx="4951042" cy="2459979"/>
          </a:xfrm>
          <a:prstGeom prst="rect">
            <a:avLst/>
          </a:prstGeom>
          <a:noFill/>
        </p:spPr>
        <p:txBody>
          <a:bodyPr wrap="square" rtlCol="0">
            <a:noAutofit/>
          </a:bodyPr>
          <a:lstStyle/>
          <a:p>
            <a:pPr algn="ctr" defTabSz="914400">
              <a:spcBef>
                <a:spcPts val="2400"/>
              </a:spcBef>
              <a:buNone/>
            </a:pPr>
            <a:r>
              <a:rPr lang="es-ES_tradnl" sz="4400" b="1" noProof="1">
                <a:ln w="50800"/>
                <a:solidFill>
                  <a:srgbClr val="C00000"/>
                </a:solidFill>
                <a:effectLst>
                  <a:outerShdw blurRad="38100" dist="38100" dir="2700000" algn="tl">
                    <a:srgbClr val="000000">
                      <a:alpha val="43137"/>
                    </a:srgbClr>
                  </a:outerShdw>
                </a:effectLst>
              </a:rPr>
              <a:t>CURSO:</a:t>
            </a:r>
          </a:p>
          <a:p>
            <a:pPr algn="ctr" defTabSz="914400">
              <a:spcBef>
                <a:spcPts val="2400"/>
              </a:spcBef>
              <a:buNone/>
            </a:pPr>
            <a:r>
              <a:rPr lang="es-ES_tradnl" sz="3600" b="1" noProof="1">
                <a:ln w="50800"/>
                <a:solidFill>
                  <a:srgbClr val="002060"/>
                </a:solidFill>
                <a:effectLst>
                  <a:outerShdw blurRad="38100" dist="38100" dir="2700000" algn="tl">
                    <a:srgbClr val="000000">
                      <a:alpha val="43137"/>
                    </a:srgbClr>
                  </a:outerShdw>
                </a:effectLst>
              </a:rPr>
              <a:t>INTRODUCCIÓN A LA INGENIERÍA </a:t>
            </a:r>
            <a:r>
              <a:rPr lang="es-ES_tradnl" sz="3600" b="1" noProof="1" smtClean="0">
                <a:ln w="50800"/>
                <a:solidFill>
                  <a:srgbClr val="002060"/>
                </a:solidFill>
                <a:effectLst>
                  <a:outerShdw blurRad="38100" dist="38100" dir="2700000" algn="tl">
                    <a:srgbClr val="000000">
                      <a:alpha val="43137"/>
                    </a:srgbClr>
                  </a:outerShdw>
                </a:effectLst>
              </a:rPr>
              <a:t>INDUSTRIAL</a:t>
            </a:r>
          </a:p>
          <a:p>
            <a:pPr algn="ctr" defTabSz="914400">
              <a:spcBef>
                <a:spcPts val="2400"/>
              </a:spcBef>
              <a:buNone/>
            </a:pPr>
            <a:r>
              <a:rPr lang="es-ES_tradnl" sz="3600" i="1" noProof="1" smtClean="0">
                <a:ln w="50800"/>
                <a:solidFill>
                  <a:srgbClr val="7030A0"/>
                </a:solidFill>
                <a:effectLst>
                  <a:outerShdw blurRad="38100" dist="38100" dir="2700000" algn="tl">
                    <a:srgbClr val="000000">
                      <a:alpha val="43137"/>
                    </a:srgbClr>
                  </a:outerShdw>
                </a:effectLst>
              </a:rPr>
              <a:t>Plan 2016</a:t>
            </a:r>
            <a:endParaRPr lang="es-ES_tradnl" sz="3600" i="1" noProof="1">
              <a:ln w="50800"/>
              <a:solidFill>
                <a:srgbClr val="7030A0"/>
              </a:solidFill>
              <a:effectLst>
                <a:outerShdw blurRad="38100" dist="38100" dir="2700000" algn="tl">
                  <a:srgbClr val="000000">
                    <a:alpha val="43137"/>
                  </a:srgbClr>
                </a:outerShdw>
              </a:effectLst>
            </a:endParaRPr>
          </a:p>
        </p:txBody>
      </p:sp>
      <p:sp>
        <p:nvSpPr>
          <p:cNvPr id="7" name="19 Rectángulo"/>
          <p:cNvSpPr/>
          <p:nvPr/>
        </p:nvSpPr>
        <p:spPr>
          <a:xfrm>
            <a:off x="3198665" y="562560"/>
            <a:ext cx="4897879" cy="646331"/>
          </a:xfrm>
          <a:prstGeom prst="rect">
            <a:avLst/>
          </a:prstGeom>
          <a:noFill/>
          <a:ln>
            <a:noFill/>
          </a:ln>
          <a:effectLst>
            <a:outerShdw blurRad="107950" dist="12700" dir="5400000" algn="ctr">
              <a:srgbClr val="000000"/>
            </a:outerShdw>
          </a:effectLst>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r>
              <a:rPr lang="es-ES" sz="3600" b="1" dirty="0">
                <a:ln w="50800"/>
                <a:solidFill>
                  <a:schemeClr val="accent2">
                    <a:lumMod val="60000"/>
                    <a:lumOff val="40000"/>
                  </a:schemeClr>
                </a:solidFill>
                <a:effectLst>
                  <a:outerShdw blurRad="38100" dist="38100" dir="2700000" algn="tl">
                    <a:srgbClr val="000000">
                      <a:alpha val="43137"/>
                    </a:srgbClr>
                  </a:outerShdw>
                </a:effectLst>
              </a:rPr>
              <a:t>Bloque de Manufactura</a:t>
            </a:r>
          </a:p>
        </p:txBody>
      </p:sp>
      <p:pic>
        <p:nvPicPr>
          <p:cNvPr id="3" name="Imagen 2"/>
          <p:cNvPicPr>
            <a:picLocks noChangeAspect="1"/>
          </p:cNvPicPr>
          <p:nvPr/>
        </p:nvPicPr>
        <p:blipFill>
          <a:blip r:embed="rId6"/>
          <a:stretch>
            <a:fillRect/>
          </a:stretch>
        </p:blipFill>
        <p:spPr>
          <a:xfrm>
            <a:off x="7736057" y="130917"/>
            <a:ext cx="1493649" cy="1719221"/>
          </a:xfrm>
          <a:prstGeom prst="rect">
            <a:avLst/>
          </a:prstGeom>
        </p:spPr>
      </p:pic>
      <p:pic>
        <p:nvPicPr>
          <p:cNvPr id="4" name="Imagen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62240" y="1481602"/>
            <a:ext cx="2554976" cy="18871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306324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5 Rectángulo"/>
          <p:cNvSpPr/>
          <p:nvPr/>
        </p:nvSpPr>
        <p:spPr>
          <a:xfrm>
            <a:off x="1027520" y="9940"/>
            <a:ext cx="8116480" cy="6848061"/>
          </a:xfrm>
          <a:prstGeom prst="rect">
            <a:avLst/>
          </a:prstGeom>
          <a:gradFill flip="none" rotWithShape="1">
            <a:gsLst>
              <a:gs pos="0">
                <a:schemeClr val="bg1">
                  <a:shade val="30000"/>
                  <a:satMod val="115000"/>
                  <a:alpha val="75000"/>
                </a:schemeClr>
              </a:gs>
              <a:gs pos="47000">
                <a:schemeClr val="bg1">
                  <a:shade val="67500"/>
                  <a:satMod val="115000"/>
                  <a:alpha val="68000"/>
                </a:schemeClr>
              </a:gs>
              <a:gs pos="100000">
                <a:schemeClr val="bg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MX" dirty="0"/>
          </a:p>
        </p:txBody>
      </p:sp>
      <p:grpSp>
        <p:nvGrpSpPr>
          <p:cNvPr id="27" name="Grupo 26"/>
          <p:cNvGrpSpPr/>
          <p:nvPr/>
        </p:nvGrpSpPr>
        <p:grpSpPr>
          <a:xfrm>
            <a:off x="-145495" y="-378579"/>
            <a:ext cx="1437742" cy="7236579"/>
            <a:chOff x="-177863" y="-378579"/>
            <a:chExt cx="1437742" cy="7236579"/>
          </a:xfrm>
        </p:grpSpPr>
        <p:pic>
          <p:nvPicPr>
            <p:cNvPr id="2" name="Imagen 1"/>
            <p:cNvPicPr>
              <a:picLocks noChangeAspect="1"/>
            </p:cNvPicPr>
            <p:nvPr/>
          </p:nvPicPr>
          <p:blipFill>
            <a:blip r:embed="rId3"/>
            <a:stretch>
              <a:fillRect/>
            </a:stretch>
          </p:blipFill>
          <p:spPr>
            <a:xfrm rot="16200000">
              <a:off x="-3077282" y="2520840"/>
              <a:ext cx="7236579" cy="1437742"/>
            </a:xfrm>
            <a:prstGeom prst="rect">
              <a:avLst/>
            </a:prstGeom>
            <a:ln>
              <a:noFill/>
            </a:ln>
            <a:effectLst>
              <a:softEdge rad="112500"/>
            </a:effectLst>
          </p:spPr>
        </p:pic>
        <p:sp>
          <p:nvSpPr>
            <p:cNvPr id="20" name="19 Rectángulo"/>
            <p:cNvSpPr/>
            <p:nvPr/>
          </p:nvSpPr>
          <p:spPr>
            <a:xfrm rot="16200000">
              <a:off x="-3242249" y="2972515"/>
              <a:ext cx="6848060" cy="461665"/>
            </a:xfrm>
            <a:prstGeom prst="rect">
              <a:avLst/>
            </a:prstGeom>
            <a:noFill/>
            <a:ln>
              <a:noFill/>
            </a:ln>
            <a:effectLst>
              <a:outerShdw blurRad="107950" dist="12700" dir="5400000" algn="ctr">
                <a:srgbClr val="000000"/>
              </a:outerShdw>
            </a:effectLst>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r>
                <a:rPr lang="es-ES" sz="2400" b="1" dirty="0">
                  <a:ln w="50800"/>
                  <a:solidFill>
                    <a:schemeClr val="accent2">
                      <a:lumMod val="60000"/>
                      <a:lumOff val="40000"/>
                    </a:schemeClr>
                  </a:solidFill>
                  <a:effectLst>
                    <a:outerShdw blurRad="38100" dist="38100" dir="2700000" algn="tl">
                      <a:srgbClr val="000000">
                        <a:alpha val="43137"/>
                      </a:srgbClr>
                    </a:outerShdw>
                  </a:effectLst>
                </a:rPr>
                <a:t>Bloque de Manufactura</a:t>
              </a:r>
            </a:p>
          </p:txBody>
        </p:sp>
      </p:grpSp>
      <p:pic>
        <p:nvPicPr>
          <p:cNvPr id="25" name="Imagen 24"/>
          <p:cNvPicPr>
            <a:picLocks noChangeAspect="1"/>
          </p:cNvPicPr>
          <p:nvPr/>
        </p:nvPicPr>
        <p:blipFill>
          <a:blip r:embed="rId4"/>
          <a:stretch>
            <a:fillRect/>
          </a:stretch>
        </p:blipFill>
        <p:spPr>
          <a:xfrm>
            <a:off x="8278913" y="-70812"/>
            <a:ext cx="994668" cy="1147054"/>
          </a:xfrm>
          <a:prstGeom prst="rect">
            <a:avLst/>
          </a:prstGeom>
        </p:spPr>
      </p:pic>
      <p:sp>
        <p:nvSpPr>
          <p:cNvPr id="7" name="Título 1"/>
          <p:cNvSpPr>
            <a:spLocks noGrp="1"/>
          </p:cNvSpPr>
          <p:nvPr>
            <p:ph type="title"/>
          </p:nvPr>
        </p:nvSpPr>
        <p:spPr>
          <a:xfrm>
            <a:off x="728282" y="274638"/>
            <a:ext cx="7958517" cy="1143000"/>
          </a:xfrm>
        </p:spPr>
        <p:txBody>
          <a:bodyPr>
            <a:noAutofit/>
          </a:bodyPr>
          <a:lstStyle/>
          <a:p>
            <a:r>
              <a:rPr lang="es-MX" b="1" dirty="0" smtClean="0">
                <a:solidFill>
                  <a:srgbClr val="002060"/>
                </a:solidFill>
                <a:effectLst>
                  <a:outerShdw blurRad="38100" dist="38100" dir="2700000" algn="tl">
                    <a:srgbClr val="000000">
                      <a:alpha val="43137"/>
                    </a:srgbClr>
                  </a:outerShdw>
                </a:effectLst>
              </a:rPr>
              <a:t>Para Cumplir el Objetivo del Bloque de Manufactura, desarrollarás Seis habilidades:</a:t>
            </a:r>
            <a:endParaRPr lang="es-MX" b="1" dirty="0">
              <a:solidFill>
                <a:srgbClr val="002060"/>
              </a:solidFill>
              <a:effectLst>
                <a:outerShdw blurRad="38100" dist="38100" dir="2700000" algn="tl">
                  <a:srgbClr val="000000">
                    <a:alpha val="43137"/>
                  </a:srgbClr>
                </a:outerShdw>
              </a:effectLst>
            </a:endParaRPr>
          </a:p>
        </p:txBody>
      </p:sp>
      <p:sp>
        <p:nvSpPr>
          <p:cNvPr id="8" name="Marcador de contenido 2"/>
          <p:cNvSpPr>
            <a:spLocks noGrp="1"/>
          </p:cNvSpPr>
          <p:nvPr>
            <p:ph sz="half" idx="1"/>
          </p:nvPr>
        </p:nvSpPr>
        <p:spPr>
          <a:xfrm>
            <a:off x="1292247" y="1796217"/>
            <a:ext cx="3643435" cy="4594192"/>
          </a:xfrm>
        </p:spPr>
        <p:txBody>
          <a:bodyPr>
            <a:normAutofit fontScale="85000" lnSpcReduction="20000"/>
          </a:bodyPr>
          <a:lstStyle/>
          <a:p>
            <a:pPr marL="0" indent="0">
              <a:buNone/>
            </a:pPr>
            <a:r>
              <a:rPr lang="es-MX" sz="5200" b="1" dirty="0">
                <a:solidFill>
                  <a:srgbClr val="002060"/>
                </a:solidFill>
                <a:effectLst>
                  <a:outerShdw blurRad="38100" dist="38100" dir="2700000" algn="tl">
                    <a:srgbClr val="000000">
                      <a:alpha val="43137"/>
                    </a:srgbClr>
                  </a:outerShdw>
                </a:effectLst>
                <a:latin typeface="+mj-lt"/>
                <a:ea typeface="+mj-ea"/>
                <a:cs typeface="+mj-cs"/>
              </a:rPr>
              <a:t>5.- </a:t>
            </a:r>
            <a:r>
              <a:rPr lang="es-MX" dirty="0"/>
              <a:t>Llevar a cabo la medición de las diferentes variables físicas, presentes en los procesos productivos, con el propósito de asegurar su control, mediante la utilización de la </a:t>
            </a:r>
            <a:r>
              <a:rPr lang="es-MX" b="1" i="1" dirty="0">
                <a:solidFill>
                  <a:srgbClr val="C00000"/>
                </a:solidFill>
                <a:effectLst>
                  <a:outerShdw blurRad="38100" dist="38100" dir="2700000" algn="tl">
                    <a:srgbClr val="000000">
                      <a:alpha val="43137"/>
                    </a:srgbClr>
                  </a:outerShdw>
                </a:effectLst>
              </a:rPr>
              <a:t>instrumentación</a:t>
            </a:r>
            <a:r>
              <a:rPr lang="es-MX" dirty="0">
                <a:solidFill>
                  <a:srgbClr val="C00000"/>
                </a:solidFill>
              </a:rPr>
              <a:t> </a:t>
            </a:r>
            <a:r>
              <a:rPr lang="es-MX" dirty="0"/>
              <a:t>calibrada necesaria, en apego a las normas nacionales de </a:t>
            </a:r>
            <a:r>
              <a:rPr lang="es-MX" b="1" i="1" dirty="0">
                <a:solidFill>
                  <a:srgbClr val="C00000"/>
                </a:solidFill>
                <a:effectLst>
                  <a:outerShdw blurRad="38100" dist="38100" dir="2700000" algn="tl">
                    <a:srgbClr val="000000">
                      <a:alpha val="43137"/>
                    </a:srgbClr>
                  </a:outerShdw>
                </a:effectLst>
              </a:rPr>
              <a:t>metrología</a:t>
            </a:r>
            <a:r>
              <a:rPr lang="es-MX" dirty="0"/>
              <a:t>.</a:t>
            </a:r>
            <a:endParaRPr lang="es-MX" dirty="0">
              <a:solidFill>
                <a:srgbClr val="60497A"/>
              </a:solidFill>
              <a:latin typeface="Calibri" panose="020F0502020204030204" pitchFamily="34" charset="0"/>
            </a:endParaRPr>
          </a:p>
          <a:p>
            <a:pPr marL="0" indent="0">
              <a:buNone/>
            </a:pPr>
            <a:endParaRPr lang="es-MX" dirty="0"/>
          </a:p>
        </p:txBody>
      </p:sp>
      <p:sp>
        <p:nvSpPr>
          <p:cNvPr id="5" name="Rectángulo 4"/>
          <p:cNvSpPr/>
          <p:nvPr/>
        </p:nvSpPr>
        <p:spPr>
          <a:xfrm>
            <a:off x="4786783" y="5928744"/>
            <a:ext cx="2603020" cy="707886"/>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lIns="91440" tIns="45720" rIns="91440" bIns="45720">
            <a:spAutoFit/>
          </a:bodyPr>
          <a:lstStyle/>
          <a:p>
            <a:pPr algn="ctr"/>
            <a:r>
              <a:rPr lang="es-ES" sz="20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Materias que proveen:</a:t>
            </a:r>
          </a:p>
          <a:p>
            <a:pPr algn="ctr"/>
            <a:r>
              <a:rPr lang="es-ES" sz="2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a:t>
            </a:r>
            <a:r>
              <a:rPr lang="es-ES" sz="2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Metrología</a:t>
            </a:r>
            <a:endParaRPr lang="es-ES" sz="2000" b="1" cap="none" spc="0"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pic>
        <p:nvPicPr>
          <p:cNvPr id="3" name="Imagen 2"/>
          <p:cNvPicPr>
            <a:picLocks noChangeAspect="1"/>
          </p:cNvPicPr>
          <p:nvPr/>
        </p:nvPicPr>
        <p:blipFill>
          <a:blip r:embed="rId5"/>
          <a:stretch>
            <a:fillRect/>
          </a:stretch>
        </p:blipFill>
        <p:spPr>
          <a:xfrm>
            <a:off x="4707539" y="2144335"/>
            <a:ext cx="4263559" cy="30644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526366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3"/>
          <a:stretch>
            <a:fillRect/>
          </a:stretch>
        </p:blipFill>
        <p:spPr>
          <a:xfrm>
            <a:off x="1286991" y="2975620"/>
            <a:ext cx="8121736" cy="4401708"/>
          </a:xfrm>
          <a:prstGeom prst="rect">
            <a:avLst/>
          </a:prstGeom>
        </p:spPr>
      </p:pic>
      <p:sp>
        <p:nvSpPr>
          <p:cNvPr id="16" name="15 Rectángulo"/>
          <p:cNvSpPr/>
          <p:nvPr/>
        </p:nvSpPr>
        <p:spPr>
          <a:xfrm>
            <a:off x="1292247" y="9940"/>
            <a:ext cx="8116480" cy="6848061"/>
          </a:xfrm>
          <a:prstGeom prst="rect">
            <a:avLst/>
          </a:prstGeom>
          <a:gradFill flip="none" rotWithShape="1">
            <a:gsLst>
              <a:gs pos="0">
                <a:schemeClr val="bg1">
                  <a:shade val="30000"/>
                  <a:satMod val="115000"/>
                  <a:alpha val="75000"/>
                </a:schemeClr>
              </a:gs>
              <a:gs pos="47000">
                <a:schemeClr val="bg1">
                  <a:shade val="67500"/>
                  <a:satMod val="115000"/>
                  <a:alpha val="68000"/>
                </a:schemeClr>
              </a:gs>
              <a:gs pos="100000">
                <a:schemeClr val="bg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MX" dirty="0"/>
          </a:p>
        </p:txBody>
      </p:sp>
      <p:grpSp>
        <p:nvGrpSpPr>
          <p:cNvPr id="27" name="Grupo 26"/>
          <p:cNvGrpSpPr/>
          <p:nvPr/>
        </p:nvGrpSpPr>
        <p:grpSpPr>
          <a:xfrm>
            <a:off x="-145495" y="-378579"/>
            <a:ext cx="1437742" cy="7236579"/>
            <a:chOff x="-177863" y="-378579"/>
            <a:chExt cx="1437742" cy="7236579"/>
          </a:xfrm>
        </p:grpSpPr>
        <p:pic>
          <p:nvPicPr>
            <p:cNvPr id="2" name="Imagen 1"/>
            <p:cNvPicPr>
              <a:picLocks noChangeAspect="1"/>
            </p:cNvPicPr>
            <p:nvPr/>
          </p:nvPicPr>
          <p:blipFill>
            <a:blip r:embed="rId4"/>
            <a:stretch>
              <a:fillRect/>
            </a:stretch>
          </p:blipFill>
          <p:spPr>
            <a:xfrm rot="16200000">
              <a:off x="-3077282" y="2520840"/>
              <a:ext cx="7236579" cy="1437742"/>
            </a:xfrm>
            <a:prstGeom prst="rect">
              <a:avLst/>
            </a:prstGeom>
            <a:ln>
              <a:noFill/>
            </a:ln>
            <a:effectLst>
              <a:softEdge rad="112500"/>
            </a:effectLst>
          </p:spPr>
        </p:pic>
        <p:sp>
          <p:nvSpPr>
            <p:cNvPr id="20" name="19 Rectángulo"/>
            <p:cNvSpPr/>
            <p:nvPr/>
          </p:nvSpPr>
          <p:spPr>
            <a:xfrm rot="16200000">
              <a:off x="-3242249" y="2972515"/>
              <a:ext cx="6848060" cy="461665"/>
            </a:xfrm>
            <a:prstGeom prst="rect">
              <a:avLst/>
            </a:prstGeom>
            <a:noFill/>
            <a:ln>
              <a:noFill/>
            </a:ln>
            <a:effectLst>
              <a:outerShdw blurRad="107950" dist="12700" dir="5400000" algn="ctr">
                <a:srgbClr val="000000"/>
              </a:outerShdw>
            </a:effectLst>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r>
                <a:rPr lang="es-ES" sz="2400" b="1" dirty="0">
                  <a:ln w="50800"/>
                  <a:solidFill>
                    <a:schemeClr val="accent2">
                      <a:lumMod val="60000"/>
                      <a:lumOff val="40000"/>
                    </a:schemeClr>
                  </a:solidFill>
                  <a:effectLst>
                    <a:outerShdw blurRad="38100" dist="38100" dir="2700000" algn="tl">
                      <a:srgbClr val="000000">
                        <a:alpha val="43137"/>
                      </a:srgbClr>
                    </a:outerShdw>
                  </a:effectLst>
                </a:rPr>
                <a:t>Bloque de Manufactura</a:t>
              </a:r>
            </a:p>
          </p:txBody>
        </p:sp>
      </p:grpSp>
      <p:pic>
        <p:nvPicPr>
          <p:cNvPr id="25" name="Imagen 24"/>
          <p:cNvPicPr>
            <a:picLocks noChangeAspect="1"/>
          </p:cNvPicPr>
          <p:nvPr/>
        </p:nvPicPr>
        <p:blipFill>
          <a:blip r:embed="rId5"/>
          <a:stretch>
            <a:fillRect/>
          </a:stretch>
        </p:blipFill>
        <p:spPr>
          <a:xfrm>
            <a:off x="8278913" y="-70812"/>
            <a:ext cx="994668" cy="1147054"/>
          </a:xfrm>
          <a:prstGeom prst="rect">
            <a:avLst/>
          </a:prstGeom>
        </p:spPr>
      </p:pic>
      <p:sp>
        <p:nvSpPr>
          <p:cNvPr id="7" name="Título 1"/>
          <p:cNvSpPr>
            <a:spLocks noGrp="1"/>
          </p:cNvSpPr>
          <p:nvPr>
            <p:ph type="title"/>
          </p:nvPr>
        </p:nvSpPr>
        <p:spPr>
          <a:xfrm>
            <a:off x="728282" y="355202"/>
            <a:ext cx="7958517" cy="1143000"/>
          </a:xfrm>
        </p:spPr>
        <p:txBody>
          <a:bodyPr>
            <a:noAutofit/>
          </a:bodyPr>
          <a:lstStyle/>
          <a:p>
            <a:r>
              <a:rPr lang="es-MX" b="1" dirty="0" smtClean="0">
                <a:solidFill>
                  <a:srgbClr val="002060"/>
                </a:solidFill>
                <a:effectLst>
                  <a:outerShdw blurRad="38100" dist="38100" dir="2700000" algn="tl">
                    <a:srgbClr val="000000">
                      <a:alpha val="43137"/>
                    </a:srgbClr>
                  </a:outerShdw>
                </a:effectLst>
              </a:rPr>
              <a:t>Para Cumplir el Objetivo del Bloque de Manufactura, desarrollarás Seis habilidades:</a:t>
            </a:r>
            <a:endParaRPr lang="es-MX" b="1" dirty="0">
              <a:solidFill>
                <a:srgbClr val="002060"/>
              </a:solidFill>
              <a:effectLst>
                <a:outerShdw blurRad="38100" dist="38100" dir="2700000" algn="tl">
                  <a:srgbClr val="000000">
                    <a:alpha val="43137"/>
                  </a:srgbClr>
                </a:outerShdw>
              </a:effectLst>
            </a:endParaRPr>
          </a:p>
        </p:txBody>
      </p:sp>
      <p:sp>
        <p:nvSpPr>
          <p:cNvPr id="8" name="Marcador de contenido 2"/>
          <p:cNvSpPr>
            <a:spLocks noGrp="1"/>
          </p:cNvSpPr>
          <p:nvPr>
            <p:ph sz="half" idx="1"/>
          </p:nvPr>
        </p:nvSpPr>
        <p:spPr>
          <a:xfrm>
            <a:off x="1292247" y="1796217"/>
            <a:ext cx="3643435" cy="4594192"/>
          </a:xfrm>
        </p:spPr>
        <p:txBody>
          <a:bodyPr>
            <a:normAutofit fontScale="92500"/>
          </a:bodyPr>
          <a:lstStyle/>
          <a:p>
            <a:pPr marL="0" indent="0">
              <a:buNone/>
            </a:pPr>
            <a:r>
              <a:rPr lang="es-MX" sz="4400" b="1" dirty="0">
                <a:solidFill>
                  <a:srgbClr val="002060"/>
                </a:solidFill>
                <a:effectLst>
                  <a:outerShdw blurRad="38100" dist="38100" dir="2700000" algn="tl">
                    <a:srgbClr val="000000">
                      <a:alpha val="43137"/>
                    </a:srgbClr>
                  </a:outerShdw>
                </a:effectLst>
                <a:latin typeface="+mj-lt"/>
                <a:ea typeface="+mj-ea"/>
                <a:cs typeface="+mj-cs"/>
              </a:rPr>
              <a:t>6.-</a:t>
            </a:r>
            <a:r>
              <a:rPr lang="es-MX" dirty="0"/>
              <a:t>Administrar los </a:t>
            </a:r>
            <a:r>
              <a:rPr lang="es-MX" b="1" i="1" dirty="0">
                <a:solidFill>
                  <a:srgbClr val="C00000"/>
                </a:solidFill>
                <a:effectLst>
                  <a:outerShdw blurRad="38100" dist="38100" dir="2700000" algn="tl">
                    <a:srgbClr val="000000">
                      <a:alpha val="43137"/>
                    </a:srgbClr>
                  </a:outerShdw>
                </a:effectLst>
              </a:rPr>
              <a:t>sistemas de mantenimiento </a:t>
            </a:r>
            <a:r>
              <a:rPr lang="es-MX" dirty="0"/>
              <a:t>en los procesos, en cumplimiento en la normatividad aplicable para generar resultados de alto valor agregado. </a:t>
            </a:r>
          </a:p>
        </p:txBody>
      </p:sp>
      <p:sp>
        <p:nvSpPr>
          <p:cNvPr id="9" name="Rectángulo 8"/>
          <p:cNvSpPr/>
          <p:nvPr/>
        </p:nvSpPr>
        <p:spPr>
          <a:xfrm>
            <a:off x="4263005" y="6013036"/>
            <a:ext cx="4710457" cy="707886"/>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lIns="91440" tIns="45720" rIns="91440" bIns="45720">
            <a:spAutoFit/>
          </a:bodyPr>
          <a:lstStyle/>
          <a:p>
            <a:pPr algn="ctr"/>
            <a:r>
              <a:rPr lang="es-ES" sz="20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Materias que proveen:</a:t>
            </a:r>
          </a:p>
          <a:p>
            <a:pPr algn="ctr"/>
            <a:r>
              <a:rPr lang="es-ES" sz="2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a:t>
            </a:r>
            <a:r>
              <a:rPr lang="es-ES" sz="2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Mantenimiento de Sistemas Productivos</a:t>
            </a:r>
            <a:endParaRPr lang="es-ES" sz="2000" b="1" cap="none" spc="0"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graphicFrame>
        <p:nvGraphicFramePr>
          <p:cNvPr id="4" name="Diagrama 3"/>
          <p:cNvGraphicFramePr/>
          <p:nvPr>
            <p:extLst>
              <p:ext uri="{D42A27DB-BD31-4B8C-83A1-F6EECF244321}">
                <p14:modId xmlns:p14="http://schemas.microsoft.com/office/powerpoint/2010/main" val="2619697391"/>
              </p:ext>
            </p:extLst>
          </p:nvPr>
        </p:nvGraphicFramePr>
        <p:xfrm>
          <a:off x="4963391" y="2207659"/>
          <a:ext cx="4152899" cy="301535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6" name="Imagen 5"/>
          <p:cNvPicPr>
            <a:picLocks noChangeAspect="1"/>
          </p:cNvPicPr>
          <p:nvPr/>
        </p:nvPicPr>
        <p:blipFill rotWithShape="1">
          <a:blip r:embed="rId11"/>
          <a:srcRect l="15428" t="68125" r="50744"/>
          <a:stretch/>
        </p:blipFill>
        <p:spPr>
          <a:xfrm>
            <a:off x="7954165" y="5445980"/>
            <a:ext cx="1236929" cy="6932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344919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5 Rectángulo"/>
          <p:cNvSpPr/>
          <p:nvPr/>
        </p:nvSpPr>
        <p:spPr>
          <a:xfrm>
            <a:off x="1027520" y="0"/>
            <a:ext cx="8116480" cy="6848061"/>
          </a:xfrm>
          <a:prstGeom prst="rect">
            <a:avLst/>
          </a:prstGeom>
          <a:gradFill flip="none" rotWithShape="1">
            <a:gsLst>
              <a:gs pos="0">
                <a:schemeClr val="bg1">
                  <a:shade val="30000"/>
                  <a:satMod val="115000"/>
                  <a:alpha val="75000"/>
                </a:schemeClr>
              </a:gs>
              <a:gs pos="47000">
                <a:schemeClr val="bg1">
                  <a:shade val="67500"/>
                  <a:satMod val="115000"/>
                  <a:alpha val="68000"/>
                </a:schemeClr>
              </a:gs>
              <a:gs pos="100000">
                <a:schemeClr val="bg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a:hlinkClick r:id="rId3"/>
          </p:cNvPr>
          <p:cNvPicPr>
            <a:picLocks noChangeAspect="1"/>
          </p:cNvPicPr>
          <p:nvPr/>
        </p:nvPicPr>
        <p:blipFill>
          <a:blip r:embed="rId4"/>
          <a:stretch>
            <a:fillRect/>
          </a:stretch>
        </p:blipFill>
        <p:spPr>
          <a:xfrm>
            <a:off x="721284" y="923329"/>
            <a:ext cx="8455885" cy="4919898"/>
          </a:xfrm>
          <a:prstGeom prst="rect">
            <a:avLst/>
          </a:prstGeom>
        </p:spPr>
      </p:pic>
      <p:grpSp>
        <p:nvGrpSpPr>
          <p:cNvPr id="27" name="Grupo 26"/>
          <p:cNvGrpSpPr/>
          <p:nvPr/>
        </p:nvGrpSpPr>
        <p:grpSpPr>
          <a:xfrm>
            <a:off x="-192054" y="-388518"/>
            <a:ext cx="1437742" cy="7236579"/>
            <a:chOff x="-177863" y="-378579"/>
            <a:chExt cx="1437742" cy="7236579"/>
          </a:xfrm>
        </p:grpSpPr>
        <p:pic>
          <p:nvPicPr>
            <p:cNvPr id="2" name="Imagen 1"/>
            <p:cNvPicPr>
              <a:picLocks noChangeAspect="1"/>
            </p:cNvPicPr>
            <p:nvPr/>
          </p:nvPicPr>
          <p:blipFill>
            <a:blip r:embed="rId5"/>
            <a:stretch>
              <a:fillRect/>
            </a:stretch>
          </p:blipFill>
          <p:spPr>
            <a:xfrm rot="16200000">
              <a:off x="-3077282" y="2520840"/>
              <a:ext cx="7236579" cy="1437742"/>
            </a:xfrm>
            <a:prstGeom prst="rect">
              <a:avLst/>
            </a:prstGeom>
            <a:ln>
              <a:noFill/>
            </a:ln>
            <a:effectLst>
              <a:softEdge rad="112500"/>
            </a:effectLst>
          </p:spPr>
        </p:pic>
        <p:sp>
          <p:nvSpPr>
            <p:cNvPr id="20" name="19 Rectángulo"/>
            <p:cNvSpPr/>
            <p:nvPr/>
          </p:nvSpPr>
          <p:spPr>
            <a:xfrm rot="16200000">
              <a:off x="-3242249" y="2972515"/>
              <a:ext cx="6848060" cy="461665"/>
            </a:xfrm>
            <a:prstGeom prst="rect">
              <a:avLst/>
            </a:prstGeom>
            <a:noFill/>
            <a:ln>
              <a:noFill/>
            </a:ln>
            <a:effectLst>
              <a:outerShdw blurRad="107950" dist="12700" dir="5400000" algn="ctr">
                <a:srgbClr val="000000"/>
              </a:outerShdw>
            </a:effectLst>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r>
                <a:rPr lang="es-ES" sz="2400" b="1" dirty="0">
                  <a:ln w="50800"/>
                  <a:solidFill>
                    <a:schemeClr val="accent2">
                      <a:lumMod val="60000"/>
                      <a:lumOff val="40000"/>
                    </a:schemeClr>
                  </a:solidFill>
                  <a:effectLst>
                    <a:outerShdw blurRad="38100" dist="38100" dir="2700000" algn="tl">
                      <a:srgbClr val="000000">
                        <a:alpha val="43137"/>
                      </a:srgbClr>
                    </a:outerShdw>
                  </a:effectLst>
                </a:rPr>
                <a:t>Bloque de Manufactura</a:t>
              </a:r>
            </a:p>
          </p:txBody>
        </p:sp>
      </p:grpSp>
      <p:pic>
        <p:nvPicPr>
          <p:cNvPr id="25" name="Imagen 24"/>
          <p:cNvPicPr>
            <a:picLocks noChangeAspect="1"/>
          </p:cNvPicPr>
          <p:nvPr/>
        </p:nvPicPr>
        <p:blipFill>
          <a:blip r:embed="rId6"/>
          <a:stretch>
            <a:fillRect/>
          </a:stretch>
        </p:blipFill>
        <p:spPr>
          <a:xfrm>
            <a:off x="8278913" y="-70812"/>
            <a:ext cx="994668" cy="1147054"/>
          </a:xfrm>
          <a:prstGeom prst="rect">
            <a:avLst/>
          </a:prstGeom>
        </p:spPr>
      </p:pic>
      <p:sp>
        <p:nvSpPr>
          <p:cNvPr id="3" name="Rectángulo 2"/>
          <p:cNvSpPr/>
          <p:nvPr/>
        </p:nvSpPr>
        <p:spPr>
          <a:xfrm>
            <a:off x="-63243" y="-1"/>
            <a:ext cx="9144000" cy="923330"/>
          </a:xfrm>
          <a:prstGeom prst="rect">
            <a:avLst/>
          </a:prstGeom>
          <a:noFill/>
        </p:spPr>
        <p:txBody>
          <a:bodyPr wrap="square" lIns="91440" tIns="45720" rIns="91440" bIns="45720">
            <a:spAutoFit/>
          </a:bodyPr>
          <a:lstStyle/>
          <a:p>
            <a:pPr algn="ctr"/>
            <a:r>
              <a:rPr lang="es-ES" sz="5400" b="1" dirty="0" smtClean="0">
                <a:ln w="22225">
                  <a:solidFill>
                    <a:schemeClr val="accent2"/>
                  </a:solidFill>
                  <a:prstDash val="solid"/>
                </a:ln>
                <a:solidFill>
                  <a:schemeClr val="accent2">
                    <a:lumMod val="40000"/>
                    <a:lumOff val="60000"/>
                  </a:schemeClr>
                </a:solidFill>
              </a:rPr>
              <a:t>La Cuarta Revolución Industrial</a:t>
            </a:r>
            <a:endParaRPr lang="es-ES" sz="5400" b="1" cap="none" spc="0" dirty="0">
              <a:ln w="22225">
                <a:solidFill>
                  <a:schemeClr val="accent2"/>
                </a:solidFill>
                <a:prstDash val="solid"/>
              </a:ln>
              <a:solidFill>
                <a:schemeClr val="accent2">
                  <a:lumMod val="40000"/>
                  <a:lumOff val="60000"/>
                </a:schemeClr>
              </a:solidFill>
              <a:effectLst/>
            </a:endParaRPr>
          </a:p>
        </p:txBody>
      </p:sp>
      <p:sp>
        <p:nvSpPr>
          <p:cNvPr id="4" name="CuadroTexto 3"/>
          <p:cNvSpPr txBox="1"/>
          <p:nvPr/>
        </p:nvSpPr>
        <p:spPr>
          <a:xfrm>
            <a:off x="1239641" y="6022478"/>
            <a:ext cx="6716390" cy="707886"/>
          </a:xfrm>
          <a:prstGeom prst="rect">
            <a:avLst/>
          </a:prstGeom>
          <a:noFill/>
        </p:spPr>
        <p:txBody>
          <a:bodyPr wrap="square" rtlCol="0">
            <a:spAutoFit/>
          </a:bodyPr>
          <a:lstStyle/>
          <a:p>
            <a:pPr algn="ctr"/>
            <a:r>
              <a:rPr lang="es-MX" sz="2000" b="1" i="1" dirty="0" smtClean="0"/>
              <a:t>La </a:t>
            </a:r>
            <a:r>
              <a:rPr lang="es-MX" sz="2000" b="1" i="1" dirty="0"/>
              <a:t>Cuarta </a:t>
            </a:r>
            <a:r>
              <a:rPr lang="es-MX" sz="2000" b="1" i="1" dirty="0" smtClean="0"/>
              <a:t>Revolución </a:t>
            </a:r>
            <a:r>
              <a:rPr lang="es-MX" sz="2000" b="1" i="1" dirty="0"/>
              <a:t>Industrial | Versión completa</a:t>
            </a:r>
          </a:p>
          <a:p>
            <a:pPr algn="ctr"/>
            <a:r>
              <a:rPr lang="es-MX" sz="2000" b="1" i="1" dirty="0" smtClean="0">
                <a:hlinkClick r:id="rId3"/>
              </a:rPr>
              <a:t>https</a:t>
            </a:r>
            <a:r>
              <a:rPr lang="es-MX" sz="2000" b="1" i="1" dirty="0">
                <a:hlinkClick r:id="rId3"/>
              </a:rPr>
              <a:t>://www.youtube.com/watch?v=-</a:t>
            </a:r>
            <a:r>
              <a:rPr lang="es-MX" sz="2000" b="1" i="1" dirty="0" smtClean="0">
                <a:hlinkClick r:id="rId3"/>
              </a:rPr>
              <a:t>OiaE6l8ysg</a:t>
            </a:r>
            <a:endParaRPr lang="es-MX" sz="2000" b="1" i="1" dirty="0" smtClean="0"/>
          </a:p>
        </p:txBody>
      </p:sp>
    </p:spTree>
    <p:extLst>
      <p:ext uri="{BB962C8B-B14F-4D97-AF65-F5344CB8AC3E}">
        <p14:creationId xmlns:p14="http://schemas.microsoft.com/office/powerpoint/2010/main" val="17652271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120316" y="-378579"/>
            <a:ext cx="9419076" cy="7236579"/>
            <a:chOff x="-145495" y="-378579"/>
            <a:chExt cx="9419076" cy="7236579"/>
          </a:xfrm>
        </p:grpSpPr>
        <p:sp>
          <p:nvSpPr>
            <p:cNvPr id="16" name="15 Rectángulo"/>
            <p:cNvSpPr/>
            <p:nvPr/>
          </p:nvSpPr>
          <p:spPr>
            <a:xfrm>
              <a:off x="1027520" y="0"/>
              <a:ext cx="8116480" cy="6848061"/>
            </a:xfrm>
            <a:prstGeom prst="rect">
              <a:avLst/>
            </a:prstGeom>
            <a:gradFill flip="none" rotWithShape="1">
              <a:gsLst>
                <a:gs pos="0">
                  <a:schemeClr val="bg1">
                    <a:shade val="30000"/>
                    <a:satMod val="115000"/>
                    <a:alpha val="75000"/>
                  </a:schemeClr>
                </a:gs>
                <a:gs pos="47000">
                  <a:schemeClr val="bg1">
                    <a:shade val="67500"/>
                    <a:satMod val="115000"/>
                    <a:alpha val="68000"/>
                  </a:schemeClr>
                </a:gs>
                <a:gs pos="100000">
                  <a:schemeClr val="bg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27" name="Grupo 26"/>
            <p:cNvGrpSpPr/>
            <p:nvPr/>
          </p:nvGrpSpPr>
          <p:grpSpPr>
            <a:xfrm>
              <a:off x="-145495" y="-378579"/>
              <a:ext cx="1437742" cy="7236579"/>
              <a:chOff x="-177863" y="-378579"/>
              <a:chExt cx="1437742" cy="7236579"/>
            </a:xfrm>
          </p:grpSpPr>
          <p:pic>
            <p:nvPicPr>
              <p:cNvPr id="2" name="Imagen 1"/>
              <p:cNvPicPr>
                <a:picLocks noChangeAspect="1"/>
              </p:cNvPicPr>
              <p:nvPr/>
            </p:nvPicPr>
            <p:blipFill>
              <a:blip r:embed="rId3"/>
              <a:stretch>
                <a:fillRect/>
              </a:stretch>
            </p:blipFill>
            <p:spPr>
              <a:xfrm rot="16200000">
                <a:off x="-3077282" y="2520840"/>
                <a:ext cx="7236579" cy="1437742"/>
              </a:xfrm>
              <a:prstGeom prst="rect">
                <a:avLst/>
              </a:prstGeom>
              <a:ln>
                <a:noFill/>
              </a:ln>
              <a:effectLst>
                <a:softEdge rad="112500"/>
              </a:effectLst>
            </p:spPr>
          </p:pic>
          <p:sp>
            <p:nvSpPr>
              <p:cNvPr id="20" name="19 Rectángulo"/>
              <p:cNvSpPr/>
              <p:nvPr/>
            </p:nvSpPr>
            <p:spPr>
              <a:xfrm rot="16200000">
                <a:off x="-3242249" y="2972515"/>
                <a:ext cx="6848060" cy="461665"/>
              </a:xfrm>
              <a:prstGeom prst="rect">
                <a:avLst/>
              </a:prstGeom>
              <a:noFill/>
              <a:ln>
                <a:noFill/>
              </a:ln>
              <a:effectLst>
                <a:outerShdw blurRad="107950" dist="12700" dir="5400000" algn="ctr">
                  <a:srgbClr val="000000"/>
                </a:outerShdw>
              </a:effectLst>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r>
                  <a:rPr lang="es-ES" sz="2400" b="1" dirty="0">
                    <a:ln w="50800"/>
                    <a:solidFill>
                      <a:schemeClr val="accent2">
                        <a:lumMod val="60000"/>
                        <a:lumOff val="40000"/>
                      </a:schemeClr>
                    </a:solidFill>
                    <a:effectLst>
                      <a:outerShdw blurRad="38100" dist="38100" dir="2700000" algn="tl">
                        <a:srgbClr val="000000">
                          <a:alpha val="43137"/>
                        </a:srgbClr>
                      </a:outerShdw>
                    </a:effectLst>
                  </a:rPr>
                  <a:t>Bloque de Manufactura</a:t>
                </a:r>
              </a:p>
            </p:txBody>
          </p:sp>
        </p:grpSp>
        <p:pic>
          <p:nvPicPr>
            <p:cNvPr id="25" name="Imagen 24"/>
            <p:cNvPicPr>
              <a:picLocks noChangeAspect="1"/>
            </p:cNvPicPr>
            <p:nvPr/>
          </p:nvPicPr>
          <p:blipFill>
            <a:blip r:embed="rId4"/>
            <a:stretch>
              <a:fillRect/>
            </a:stretch>
          </p:blipFill>
          <p:spPr>
            <a:xfrm>
              <a:off x="8278913" y="-70812"/>
              <a:ext cx="994668" cy="1147054"/>
            </a:xfrm>
            <a:prstGeom prst="rect">
              <a:avLst/>
            </a:prstGeom>
          </p:spPr>
        </p:pic>
      </p:grpSp>
      <p:graphicFrame>
        <p:nvGraphicFramePr>
          <p:cNvPr id="9" name="Diagrama 8"/>
          <p:cNvGraphicFramePr/>
          <p:nvPr>
            <p:extLst>
              <p:ext uri="{D42A27DB-BD31-4B8C-83A1-F6EECF244321}">
                <p14:modId xmlns:p14="http://schemas.microsoft.com/office/powerpoint/2010/main" val="4233261530"/>
              </p:ext>
            </p:extLst>
          </p:nvPr>
        </p:nvGraphicFramePr>
        <p:xfrm>
          <a:off x="-95957" y="1319028"/>
          <a:ext cx="6416386" cy="552903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Imagen 5"/>
          <p:cNvPicPr>
            <a:picLocks noChangeAspect="1"/>
          </p:cNvPicPr>
          <p:nvPr/>
        </p:nvPicPr>
        <p:blipFill>
          <a:blip r:embed="rId10"/>
          <a:stretch>
            <a:fillRect/>
          </a:stretch>
        </p:blipFill>
        <p:spPr>
          <a:xfrm>
            <a:off x="7011336" y="4622152"/>
            <a:ext cx="2222633" cy="2296721"/>
          </a:xfrm>
          <a:prstGeom prst="rect">
            <a:avLst/>
          </a:prstGeom>
          <a:ln>
            <a:noFill/>
          </a:ln>
          <a:effectLst>
            <a:softEdge rad="112500"/>
          </a:effectLst>
        </p:spPr>
      </p:pic>
      <p:graphicFrame>
        <p:nvGraphicFramePr>
          <p:cNvPr id="11" name="Diagrama 10"/>
          <p:cNvGraphicFramePr/>
          <p:nvPr>
            <p:extLst>
              <p:ext uri="{D42A27DB-BD31-4B8C-83A1-F6EECF244321}">
                <p14:modId xmlns:p14="http://schemas.microsoft.com/office/powerpoint/2010/main" val="1588814097"/>
              </p:ext>
            </p:extLst>
          </p:nvPr>
        </p:nvGraphicFramePr>
        <p:xfrm>
          <a:off x="4067354" y="1913021"/>
          <a:ext cx="6045945" cy="5252611"/>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pSp>
        <p:nvGrpSpPr>
          <p:cNvPr id="7" name="Grupo 6"/>
          <p:cNvGrpSpPr/>
          <p:nvPr/>
        </p:nvGrpSpPr>
        <p:grpSpPr>
          <a:xfrm>
            <a:off x="2649664" y="-518566"/>
            <a:ext cx="6509798" cy="4711255"/>
            <a:chOff x="2649664" y="-518566"/>
            <a:chExt cx="6509798" cy="4711255"/>
          </a:xfrm>
          <a:scene3d>
            <a:camera prst="perspectiveHeroicExtremeRightFacing" zoom="82000">
              <a:rot lat="21300000" lon="20400000" rev="180000"/>
            </a:camera>
            <a:lightRig rig="morning" dir="t">
              <a:rot lat="0" lon="0" rev="20400000"/>
            </a:lightRig>
          </a:scene3d>
        </p:grpSpPr>
        <p:sp>
          <p:nvSpPr>
            <p:cNvPr id="10" name="Forma libre 9"/>
            <p:cNvSpPr/>
            <p:nvPr/>
          </p:nvSpPr>
          <p:spPr>
            <a:xfrm>
              <a:off x="4958258" y="779440"/>
              <a:ext cx="3248719" cy="3248719"/>
            </a:xfrm>
            <a:custGeom>
              <a:avLst/>
              <a:gdLst>
                <a:gd name="connsiteX0" fmla="*/ 2305955 w 3248719"/>
                <a:gd name="connsiteY0" fmla="*/ 517971 h 3248719"/>
                <a:gd name="connsiteX1" fmla="*/ 2558653 w 3248719"/>
                <a:gd name="connsiteY1" fmla="*/ 305920 h 3248719"/>
                <a:gd name="connsiteX2" fmla="*/ 2760530 w 3248719"/>
                <a:gd name="connsiteY2" fmla="*/ 475315 h 3248719"/>
                <a:gd name="connsiteX3" fmla="*/ 2595582 w 3248719"/>
                <a:gd name="connsiteY3" fmla="*/ 760997 h 3248719"/>
                <a:gd name="connsiteX4" fmla="*/ 2857665 w 3248719"/>
                <a:gd name="connsiteY4" fmla="*/ 1214938 h 3248719"/>
                <a:gd name="connsiteX5" fmla="*/ 3187547 w 3248719"/>
                <a:gd name="connsiteY5" fmla="*/ 1214929 h 3248719"/>
                <a:gd name="connsiteX6" fmla="*/ 3233309 w 3248719"/>
                <a:gd name="connsiteY6" fmla="*/ 1474457 h 3248719"/>
                <a:gd name="connsiteX7" fmla="*/ 2923318 w 3248719"/>
                <a:gd name="connsiteY7" fmla="*/ 1587275 h 3248719"/>
                <a:gd name="connsiteX8" fmla="*/ 2832298 w 3248719"/>
                <a:gd name="connsiteY8" fmla="*/ 2103477 h 3248719"/>
                <a:gd name="connsiteX9" fmla="*/ 3085007 w 3248719"/>
                <a:gd name="connsiteY9" fmla="*/ 2315515 h 3248719"/>
                <a:gd name="connsiteX10" fmla="*/ 2953241 w 3248719"/>
                <a:gd name="connsiteY10" fmla="*/ 2543740 h 3248719"/>
                <a:gd name="connsiteX11" fmla="*/ 2643257 w 3248719"/>
                <a:gd name="connsiteY11" fmla="*/ 2430906 h 3248719"/>
                <a:gd name="connsiteX12" fmla="*/ 2241723 w 3248719"/>
                <a:gd name="connsiteY12" fmla="*/ 2767833 h 3248719"/>
                <a:gd name="connsiteX13" fmla="*/ 2299015 w 3248719"/>
                <a:gd name="connsiteY13" fmla="*/ 3092701 h 3248719"/>
                <a:gd name="connsiteX14" fmla="*/ 2051376 w 3248719"/>
                <a:gd name="connsiteY14" fmla="*/ 3182835 h 3248719"/>
                <a:gd name="connsiteX15" fmla="*/ 1886442 w 3248719"/>
                <a:gd name="connsiteY15" fmla="*/ 2897144 h 3248719"/>
                <a:gd name="connsiteX16" fmla="*/ 1362277 w 3248719"/>
                <a:gd name="connsiteY16" fmla="*/ 2897144 h 3248719"/>
                <a:gd name="connsiteX17" fmla="*/ 1197343 w 3248719"/>
                <a:gd name="connsiteY17" fmla="*/ 3182835 h 3248719"/>
                <a:gd name="connsiteX18" fmla="*/ 949704 w 3248719"/>
                <a:gd name="connsiteY18" fmla="*/ 3092701 h 3248719"/>
                <a:gd name="connsiteX19" fmla="*/ 1006996 w 3248719"/>
                <a:gd name="connsiteY19" fmla="*/ 2767833 h 3248719"/>
                <a:gd name="connsiteX20" fmla="*/ 605462 w 3248719"/>
                <a:gd name="connsiteY20" fmla="*/ 2430906 h 3248719"/>
                <a:gd name="connsiteX21" fmla="*/ 295478 w 3248719"/>
                <a:gd name="connsiteY21" fmla="*/ 2543740 h 3248719"/>
                <a:gd name="connsiteX22" fmla="*/ 163712 w 3248719"/>
                <a:gd name="connsiteY22" fmla="*/ 2315515 h 3248719"/>
                <a:gd name="connsiteX23" fmla="*/ 416422 w 3248719"/>
                <a:gd name="connsiteY23" fmla="*/ 2103477 h 3248719"/>
                <a:gd name="connsiteX24" fmla="*/ 325402 w 3248719"/>
                <a:gd name="connsiteY24" fmla="*/ 1587275 h 3248719"/>
                <a:gd name="connsiteX25" fmla="*/ 15410 w 3248719"/>
                <a:gd name="connsiteY25" fmla="*/ 1474457 h 3248719"/>
                <a:gd name="connsiteX26" fmla="*/ 61172 w 3248719"/>
                <a:gd name="connsiteY26" fmla="*/ 1214929 h 3248719"/>
                <a:gd name="connsiteX27" fmla="*/ 391054 w 3248719"/>
                <a:gd name="connsiteY27" fmla="*/ 1214937 h 3248719"/>
                <a:gd name="connsiteX28" fmla="*/ 653137 w 3248719"/>
                <a:gd name="connsiteY28" fmla="*/ 760996 h 3248719"/>
                <a:gd name="connsiteX29" fmla="*/ 488189 w 3248719"/>
                <a:gd name="connsiteY29" fmla="*/ 475315 h 3248719"/>
                <a:gd name="connsiteX30" fmla="*/ 690066 w 3248719"/>
                <a:gd name="connsiteY30" fmla="*/ 305920 h 3248719"/>
                <a:gd name="connsiteX31" fmla="*/ 942764 w 3248719"/>
                <a:gd name="connsiteY31" fmla="*/ 517971 h 3248719"/>
                <a:gd name="connsiteX32" fmla="*/ 1435318 w 3248719"/>
                <a:gd name="connsiteY32" fmla="*/ 338696 h 3248719"/>
                <a:gd name="connsiteX33" fmla="*/ 1492594 w 3248719"/>
                <a:gd name="connsiteY33" fmla="*/ 13824 h 3248719"/>
                <a:gd name="connsiteX34" fmla="*/ 1756125 w 3248719"/>
                <a:gd name="connsiteY34" fmla="*/ 13824 h 3248719"/>
                <a:gd name="connsiteX35" fmla="*/ 1813400 w 3248719"/>
                <a:gd name="connsiteY35" fmla="*/ 338696 h 3248719"/>
                <a:gd name="connsiteX36" fmla="*/ 2305954 w 3248719"/>
                <a:gd name="connsiteY36" fmla="*/ 517971 h 3248719"/>
                <a:gd name="connsiteX37" fmla="*/ 2305955 w 3248719"/>
                <a:gd name="connsiteY37" fmla="*/ 517971 h 324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248719" h="3248719">
                  <a:moveTo>
                    <a:pt x="2305955" y="517971"/>
                  </a:moveTo>
                  <a:lnTo>
                    <a:pt x="2558653" y="305920"/>
                  </a:lnTo>
                  <a:lnTo>
                    <a:pt x="2760530" y="475315"/>
                  </a:lnTo>
                  <a:lnTo>
                    <a:pt x="2595582" y="760997"/>
                  </a:lnTo>
                  <a:cubicBezTo>
                    <a:pt x="2712870" y="892938"/>
                    <a:pt x="2802045" y="1047393"/>
                    <a:pt x="2857665" y="1214938"/>
                  </a:cubicBezTo>
                  <a:lnTo>
                    <a:pt x="3187547" y="1214929"/>
                  </a:lnTo>
                  <a:lnTo>
                    <a:pt x="3233309" y="1474457"/>
                  </a:lnTo>
                  <a:lnTo>
                    <a:pt x="2923318" y="1587275"/>
                  </a:lnTo>
                  <a:cubicBezTo>
                    <a:pt x="2928356" y="1763739"/>
                    <a:pt x="2897386" y="1939379"/>
                    <a:pt x="2832298" y="2103477"/>
                  </a:cubicBezTo>
                  <a:lnTo>
                    <a:pt x="3085007" y="2315515"/>
                  </a:lnTo>
                  <a:lnTo>
                    <a:pt x="2953241" y="2543740"/>
                  </a:lnTo>
                  <a:lnTo>
                    <a:pt x="2643257" y="2430906"/>
                  </a:lnTo>
                  <a:cubicBezTo>
                    <a:pt x="2533688" y="2569323"/>
                    <a:pt x="2397064" y="2683964"/>
                    <a:pt x="2241723" y="2767833"/>
                  </a:cubicBezTo>
                  <a:lnTo>
                    <a:pt x="2299015" y="3092701"/>
                  </a:lnTo>
                  <a:lnTo>
                    <a:pt x="2051376" y="3182835"/>
                  </a:lnTo>
                  <a:lnTo>
                    <a:pt x="1886442" y="2897144"/>
                  </a:lnTo>
                  <a:cubicBezTo>
                    <a:pt x="1713534" y="2932748"/>
                    <a:pt x="1535185" y="2932748"/>
                    <a:pt x="1362277" y="2897144"/>
                  </a:cubicBezTo>
                  <a:lnTo>
                    <a:pt x="1197343" y="3182835"/>
                  </a:lnTo>
                  <a:lnTo>
                    <a:pt x="949704" y="3092701"/>
                  </a:lnTo>
                  <a:lnTo>
                    <a:pt x="1006996" y="2767833"/>
                  </a:lnTo>
                  <a:cubicBezTo>
                    <a:pt x="851655" y="2683964"/>
                    <a:pt x="715031" y="2569323"/>
                    <a:pt x="605462" y="2430906"/>
                  </a:cubicBezTo>
                  <a:lnTo>
                    <a:pt x="295478" y="2543740"/>
                  </a:lnTo>
                  <a:lnTo>
                    <a:pt x="163712" y="2315515"/>
                  </a:lnTo>
                  <a:lnTo>
                    <a:pt x="416422" y="2103477"/>
                  </a:lnTo>
                  <a:cubicBezTo>
                    <a:pt x="351334" y="1939378"/>
                    <a:pt x="320364" y="1763739"/>
                    <a:pt x="325402" y="1587275"/>
                  </a:cubicBezTo>
                  <a:lnTo>
                    <a:pt x="15410" y="1474457"/>
                  </a:lnTo>
                  <a:lnTo>
                    <a:pt x="61172" y="1214929"/>
                  </a:lnTo>
                  <a:lnTo>
                    <a:pt x="391054" y="1214937"/>
                  </a:lnTo>
                  <a:cubicBezTo>
                    <a:pt x="446674" y="1047392"/>
                    <a:pt x="535849" y="892937"/>
                    <a:pt x="653137" y="760996"/>
                  </a:cubicBezTo>
                  <a:lnTo>
                    <a:pt x="488189" y="475315"/>
                  </a:lnTo>
                  <a:lnTo>
                    <a:pt x="690066" y="305920"/>
                  </a:lnTo>
                  <a:lnTo>
                    <a:pt x="942764" y="517971"/>
                  </a:lnTo>
                  <a:cubicBezTo>
                    <a:pt x="1093067" y="425376"/>
                    <a:pt x="1260661" y="364377"/>
                    <a:pt x="1435318" y="338696"/>
                  </a:cubicBezTo>
                  <a:lnTo>
                    <a:pt x="1492594" y="13824"/>
                  </a:lnTo>
                  <a:lnTo>
                    <a:pt x="1756125" y="13824"/>
                  </a:lnTo>
                  <a:lnTo>
                    <a:pt x="1813400" y="338696"/>
                  </a:lnTo>
                  <a:cubicBezTo>
                    <a:pt x="1988058" y="364377"/>
                    <a:pt x="2155651" y="425376"/>
                    <a:pt x="2305954" y="517971"/>
                  </a:cubicBezTo>
                  <a:lnTo>
                    <a:pt x="2305955" y="517971"/>
                  </a:lnTo>
                  <a:close/>
                </a:path>
              </a:pathLst>
            </a:custGeom>
            <a:sp3d extrusionH="190500" prstMaterial="matte">
              <a:bevelT w="120650" h="38100" prst="relaxedInset"/>
              <a:bevelB w="120650" h="57150" prst="relaxedInset"/>
              <a:contourClr>
                <a:schemeClr val="bg1"/>
              </a:contourClr>
            </a:sp3d>
          </p:spPr>
          <p:style>
            <a:lnRef idx="0">
              <a:schemeClr val="lt1">
                <a:hueOff val="0"/>
                <a:satOff val="0"/>
                <a:lumOff val="0"/>
                <a:alphaOff val="0"/>
              </a:schemeClr>
            </a:lnRef>
            <a:fillRef idx="1">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675997" tIns="783857" rIns="675997" bIns="840673" numCol="1" spcCol="1270" anchor="ctr" anchorCtr="0">
              <a:noAutofit/>
            </a:bodyPr>
            <a:lstStyle/>
            <a:p>
              <a:pPr lvl="0" algn="ctr" defTabSz="800100">
                <a:lnSpc>
                  <a:spcPct val="90000"/>
                </a:lnSpc>
                <a:spcBef>
                  <a:spcPct val="0"/>
                </a:spcBef>
                <a:spcAft>
                  <a:spcPct val="35000"/>
                </a:spcAft>
              </a:pPr>
              <a:r>
                <a:rPr lang="es-MX" sz="1800" kern="1200" dirty="0" smtClean="0"/>
                <a:t>Automatización de Procesos</a:t>
              </a:r>
              <a:endParaRPr lang="es-MX" sz="1800" kern="1200" dirty="0"/>
            </a:p>
          </p:txBody>
        </p:sp>
        <p:sp>
          <p:nvSpPr>
            <p:cNvPr id="12" name="Forma libre 11"/>
            <p:cNvSpPr/>
            <p:nvPr/>
          </p:nvSpPr>
          <p:spPr>
            <a:xfrm>
              <a:off x="3068094" y="11560"/>
              <a:ext cx="2362705" cy="2362705"/>
            </a:xfrm>
            <a:custGeom>
              <a:avLst/>
              <a:gdLst>
                <a:gd name="connsiteX0" fmla="*/ 1767887 w 2362705"/>
                <a:gd name="connsiteY0" fmla="*/ 598413 h 2362705"/>
                <a:gd name="connsiteX1" fmla="*/ 2116466 w 2362705"/>
                <a:gd name="connsiteY1" fmla="*/ 493358 h 2362705"/>
                <a:gd name="connsiteX2" fmla="*/ 2244730 w 2362705"/>
                <a:gd name="connsiteY2" fmla="*/ 715518 h 2362705"/>
                <a:gd name="connsiteX3" fmla="*/ 1979460 w 2362705"/>
                <a:gd name="connsiteY3" fmla="*/ 964868 h 2362705"/>
                <a:gd name="connsiteX4" fmla="*/ 1979460 w 2362705"/>
                <a:gd name="connsiteY4" fmla="*/ 1397836 h 2362705"/>
                <a:gd name="connsiteX5" fmla="*/ 2244730 w 2362705"/>
                <a:gd name="connsiteY5" fmla="*/ 1647187 h 2362705"/>
                <a:gd name="connsiteX6" fmla="*/ 2116466 w 2362705"/>
                <a:gd name="connsiteY6" fmla="*/ 1869347 h 2362705"/>
                <a:gd name="connsiteX7" fmla="*/ 1767887 w 2362705"/>
                <a:gd name="connsiteY7" fmla="*/ 1764292 h 2362705"/>
                <a:gd name="connsiteX8" fmla="*/ 1392926 w 2362705"/>
                <a:gd name="connsiteY8" fmla="*/ 1980776 h 2362705"/>
                <a:gd name="connsiteX9" fmla="*/ 1309617 w 2362705"/>
                <a:gd name="connsiteY9" fmla="*/ 2335182 h 2362705"/>
                <a:gd name="connsiteX10" fmla="*/ 1053088 w 2362705"/>
                <a:gd name="connsiteY10" fmla="*/ 2335182 h 2362705"/>
                <a:gd name="connsiteX11" fmla="*/ 969779 w 2362705"/>
                <a:gd name="connsiteY11" fmla="*/ 1980776 h 2362705"/>
                <a:gd name="connsiteX12" fmla="*/ 594818 w 2362705"/>
                <a:gd name="connsiteY12" fmla="*/ 1764292 h 2362705"/>
                <a:gd name="connsiteX13" fmla="*/ 246239 w 2362705"/>
                <a:gd name="connsiteY13" fmla="*/ 1869347 h 2362705"/>
                <a:gd name="connsiteX14" fmla="*/ 117975 w 2362705"/>
                <a:gd name="connsiteY14" fmla="*/ 1647187 h 2362705"/>
                <a:gd name="connsiteX15" fmla="*/ 383245 w 2362705"/>
                <a:gd name="connsiteY15" fmla="*/ 1397837 h 2362705"/>
                <a:gd name="connsiteX16" fmla="*/ 383245 w 2362705"/>
                <a:gd name="connsiteY16" fmla="*/ 964869 h 2362705"/>
                <a:gd name="connsiteX17" fmla="*/ 117975 w 2362705"/>
                <a:gd name="connsiteY17" fmla="*/ 715518 h 2362705"/>
                <a:gd name="connsiteX18" fmla="*/ 246239 w 2362705"/>
                <a:gd name="connsiteY18" fmla="*/ 493358 h 2362705"/>
                <a:gd name="connsiteX19" fmla="*/ 594818 w 2362705"/>
                <a:gd name="connsiteY19" fmla="*/ 598413 h 2362705"/>
                <a:gd name="connsiteX20" fmla="*/ 969779 w 2362705"/>
                <a:gd name="connsiteY20" fmla="*/ 381929 h 2362705"/>
                <a:gd name="connsiteX21" fmla="*/ 1053088 w 2362705"/>
                <a:gd name="connsiteY21" fmla="*/ 27523 h 2362705"/>
                <a:gd name="connsiteX22" fmla="*/ 1309617 w 2362705"/>
                <a:gd name="connsiteY22" fmla="*/ 27523 h 2362705"/>
                <a:gd name="connsiteX23" fmla="*/ 1392926 w 2362705"/>
                <a:gd name="connsiteY23" fmla="*/ 381929 h 2362705"/>
                <a:gd name="connsiteX24" fmla="*/ 1767887 w 2362705"/>
                <a:gd name="connsiteY24" fmla="*/ 598413 h 236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62705" h="2362705">
                  <a:moveTo>
                    <a:pt x="1767887" y="598413"/>
                  </a:moveTo>
                  <a:lnTo>
                    <a:pt x="2116466" y="493358"/>
                  </a:lnTo>
                  <a:lnTo>
                    <a:pt x="2244730" y="715518"/>
                  </a:lnTo>
                  <a:lnTo>
                    <a:pt x="1979460" y="964868"/>
                  </a:lnTo>
                  <a:cubicBezTo>
                    <a:pt x="2017912" y="1106630"/>
                    <a:pt x="2017912" y="1256075"/>
                    <a:pt x="1979460" y="1397836"/>
                  </a:cubicBezTo>
                  <a:lnTo>
                    <a:pt x="2244730" y="1647187"/>
                  </a:lnTo>
                  <a:lnTo>
                    <a:pt x="2116466" y="1869347"/>
                  </a:lnTo>
                  <a:lnTo>
                    <a:pt x="1767887" y="1764292"/>
                  </a:lnTo>
                  <a:cubicBezTo>
                    <a:pt x="1664344" y="1868473"/>
                    <a:pt x="1534921" y="1943196"/>
                    <a:pt x="1392926" y="1980776"/>
                  </a:cubicBezTo>
                  <a:lnTo>
                    <a:pt x="1309617" y="2335182"/>
                  </a:lnTo>
                  <a:lnTo>
                    <a:pt x="1053088" y="2335182"/>
                  </a:lnTo>
                  <a:lnTo>
                    <a:pt x="969779" y="1980776"/>
                  </a:lnTo>
                  <a:cubicBezTo>
                    <a:pt x="827784" y="1943196"/>
                    <a:pt x="698360" y="1868473"/>
                    <a:pt x="594818" y="1764292"/>
                  </a:cubicBezTo>
                  <a:lnTo>
                    <a:pt x="246239" y="1869347"/>
                  </a:lnTo>
                  <a:lnTo>
                    <a:pt x="117975" y="1647187"/>
                  </a:lnTo>
                  <a:lnTo>
                    <a:pt x="383245" y="1397837"/>
                  </a:lnTo>
                  <a:cubicBezTo>
                    <a:pt x="344793" y="1256075"/>
                    <a:pt x="344793" y="1106630"/>
                    <a:pt x="383245" y="964869"/>
                  </a:cubicBezTo>
                  <a:lnTo>
                    <a:pt x="117975" y="715518"/>
                  </a:lnTo>
                  <a:lnTo>
                    <a:pt x="246239" y="493358"/>
                  </a:lnTo>
                  <a:lnTo>
                    <a:pt x="594818" y="598413"/>
                  </a:lnTo>
                  <a:cubicBezTo>
                    <a:pt x="698361" y="494232"/>
                    <a:pt x="827784" y="419509"/>
                    <a:pt x="969779" y="381929"/>
                  </a:cubicBezTo>
                  <a:lnTo>
                    <a:pt x="1053088" y="27523"/>
                  </a:lnTo>
                  <a:lnTo>
                    <a:pt x="1309617" y="27523"/>
                  </a:lnTo>
                  <a:lnTo>
                    <a:pt x="1392926" y="381929"/>
                  </a:lnTo>
                  <a:cubicBezTo>
                    <a:pt x="1534921" y="419509"/>
                    <a:pt x="1664345" y="494232"/>
                    <a:pt x="1767887" y="598413"/>
                  </a:cubicBezTo>
                  <a:close/>
                </a:path>
              </a:pathLst>
            </a:custGeom>
            <a:sp3d extrusionH="190500" prstMaterial="matte">
              <a:bevelT w="120650" h="38100" prst="relaxedInset"/>
              <a:bevelB w="120650" h="57150" prst="relaxedInset"/>
              <a:contourClr>
                <a:schemeClr val="bg1"/>
              </a:contourClr>
            </a:sp3d>
          </p:spPr>
          <p:style>
            <a:lnRef idx="0">
              <a:schemeClr val="lt1">
                <a:hueOff val="0"/>
                <a:satOff val="0"/>
                <a:lumOff val="0"/>
                <a:alphaOff val="0"/>
              </a:schemeClr>
            </a:lnRef>
            <a:fillRef idx="1">
              <a:schemeClr val="accent2">
                <a:hueOff val="-17325818"/>
                <a:satOff val="15657"/>
                <a:lumOff val="1768"/>
                <a:alphaOff val="0"/>
              </a:schemeClr>
            </a:fillRef>
            <a:effectRef idx="2">
              <a:schemeClr val="accent2">
                <a:hueOff val="-17325818"/>
                <a:satOff val="15657"/>
                <a:lumOff val="1768"/>
                <a:alphaOff val="0"/>
              </a:schemeClr>
            </a:effectRef>
            <a:fontRef idx="minor">
              <a:schemeClr val="lt1"/>
            </a:fontRef>
          </p:style>
          <p:txBody>
            <a:bodyPr spcFirstLastPara="0" vert="horz" wrap="square" lIns="617678" tIns="621273" rIns="617678" bIns="621273" numCol="1" spcCol="1270" anchor="ctr" anchorCtr="0">
              <a:noAutofit/>
            </a:bodyPr>
            <a:lstStyle/>
            <a:p>
              <a:pPr lvl="0" algn="ctr" defTabSz="800100">
                <a:lnSpc>
                  <a:spcPct val="90000"/>
                </a:lnSpc>
                <a:spcBef>
                  <a:spcPct val="0"/>
                </a:spcBef>
                <a:spcAft>
                  <a:spcPct val="35000"/>
                </a:spcAft>
              </a:pPr>
              <a:r>
                <a:rPr lang="es-MX" sz="1800" kern="1200" dirty="0" smtClean="0"/>
                <a:t>Desarrollo de Productos</a:t>
              </a:r>
              <a:endParaRPr lang="es-MX" sz="1800" kern="1200" dirty="0"/>
            </a:p>
          </p:txBody>
        </p:sp>
        <p:sp>
          <p:nvSpPr>
            <p:cNvPr id="13" name="Flecha circular 12"/>
            <p:cNvSpPr/>
            <p:nvPr/>
          </p:nvSpPr>
          <p:spPr>
            <a:xfrm>
              <a:off x="5163537" y="196764"/>
              <a:ext cx="3995925" cy="3995925"/>
            </a:xfrm>
            <a:prstGeom prst="circularArrow">
              <a:avLst>
                <a:gd name="adj1" fmla="val 4878"/>
                <a:gd name="adj2" fmla="val 312630"/>
                <a:gd name="adj3" fmla="val 3251840"/>
                <a:gd name="adj4" fmla="val 15078923"/>
                <a:gd name="adj5" fmla="val 5691"/>
              </a:avLst>
            </a:prstGeom>
            <a:sp3d z="-60000" extrusionH="63500" prstMaterial="matte">
              <a:bevelT w="50800" h="19050" prst="relaxedInset"/>
              <a:contourClr>
                <a:schemeClr val="bg1"/>
              </a:contourClr>
            </a:sp3d>
          </p:spPr>
          <p:style>
            <a:lnRef idx="0">
              <a:schemeClr val="lt1">
                <a:hueOff val="0"/>
                <a:satOff val="0"/>
                <a:lumOff val="0"/>
                <a:alphaOff val="0"/>
              </a:schemeClr>
            </a:lnRef>
            <a:fillRef idx="1">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4" name="Forma 13"/>
            <p:cNvSpPr/>
            <p:nvPr/>
          </p:nvSpPr>
          <p:spPr>
            <a:xfrm>
              <a:off x="2649664" y="-518566"/>
              <a:ext cx="3021309" cy="3021309"/>
            </a:xfrm>
            <a:prstGeom prst="leftCircularArrow">
              <a:avLst>
                <a:gd name="adj1" fmla="val 6452"/>
                <a:gd name="adj2" fmla="val 429999"/>
                <a:gd name="adj3" fmla="val 10489124"/>
                <a:gd name="adj4" fmla="val 14837806"/>
                <a:gd name="adj5" fmla="val 7527"/>
              </a:avLst>
            </a:prstGeom>
            <a:sp3d z="-60000" extrusionH="63500" prstMaterial="matte">
              <a:bevelT w="50800" h="19050" prst="relaxedInset"/>
              <a:contourClr>
                <a:schemeClr val="bg1"/>
              </a:contourClr>
            </a:sp3d>
          </p:spPr>
          <p:style>
            <a:lnRef idx="0">
              <a:schemeClr val="lt1">
                <a:hueOff val="0"/>
                <a:satOff val="0"/>
                <a:lumOff val="0"/>
                <a:alphaOff val="0"/>
              </a:schemeClr>
            </a:lnRef>
            <a:fillRef idx="1">
              <a:schemeClr val="accent2">
                <a:hueOff val="-17325818"/>
                <a:satOff val="15657"/>
                <a:lumOff val="1768"/>
                <a:alphaOff val="0"/>
              </a:schemeClr>
            </a:fillRef>
            <a:effectRef idx="2">
              <a:schemeClr val="accent2">
                <a:hueOff val="-17325818"/>
                <a:satOff val="15657"/>
                <a:lumOff val="1768"/>
                <a:alphaOff val="0"/>
              </a:schemeClr>
            </a:effectRef>
            <a:fontRef idx="minor">
              <a:schemeClr val="lt1"/>
            </a:fontRef>
          </p:style>
        </p:sp>
      </p:grpSp>
    </p:spTree>
    <p:extLst>
      <p:ext uri="{BB962C8B-B14F-4D97-AF65-F5344CB8AC3E}">
        <p14:creationId xmlns:p14="http://schemas.microsoft.com/office/powerpoint/2010/main" val="19152567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15 Rectángulo"/>
          <p:cNvSpPr/>
          <p:nvPr/>
        </p:nvSpPr>
        <p:spPr>
          <a:xfrm>
            <a:off x="0" y="0"/>
            <a:ext cx="9144000" cy="6848061"/>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5" name="Imagen 24"/>
          <p:cNvPicPr>
            <a:picLocks noChangeAspect="1"/>
          </p:cNvPicPr>
          <p:nvPr/>
        </p:nvPicPr>
        <p:blipFill>
          <a:blip r:embed="rId3"/>
          <a:stretch>
            <a:fillRect/>
          </a:stretch>
        </p:blipFill>
        <p:spPr>
          <a:xfrm>
            <a:off x="8278913" y="-70812"/>
            <a:ext cx="994668" cy="1147054"/>
          </a:xfrm>
          <a:prstGeom prst="rect">
            <a:avLst/>
          </a:prstGeom>
        </p:spPr>
      </p:pic>
      <p:grpSp>
        <p:nvGrpSpPr>
          <p:cNvPr id="27" name="Grupo 26"/>
          <p:cNvGrpSpPr/>
          <p:nvPr/>
        </p:nvGrpSpPr>
        <p:grpSpPr>
          <a:xfrm>
            <a:off x="-145495" y="-378579"/>
            <a:ext cx="1437742" cy="7236579"/>
            <a:chOff x="-177863" y="-378579"/>
            <a:chExt cx="1437742" cy="7236579"/>
          </a:xfrm>
        </p:grpSpPr>
        <p:pic>
          <p:nvPicPr>
            <p:cNvPr id="2" name="Imagen 1"/>
            <p:cNvPicPr>
              <a:picLocks noChangeAspect="1"/>
            </p:cNvPicPr>
            <p:nvPr/>
          </p:nvPicPr>
          <p:blipFill>
            <a:blip r:embed="rId4"/>
            <a:stretch>
              <a:fillRect/>
            </a:stretch>
          </p:blipFill>
          <p:spPr>
            <a:xfrm rot="16200000">
              <a:off x="-3077282" y="2520840"/>
              <a:ext cx="7236579" cy="1437742"/>
            </a:xfrm>
            <a:prstGeom prst="rect">
              <a:avLst/>
            </a:prstGeom>
            <a:ln>
              <a:noFill/>
            </a:ln>
            <a:effectLst>
              <a:softEdge rad="112500"/>
            </a:effectLst>
          </p:spPr>
        </p:pic>
        <p:sp>
          <p:nvSpPr>
            <p:cNvPr id="20" name="19 Rectángulo"/>
            <p:cNvSpPr/>
            <p:nvPr/>
          </p:nvSpPr>
          <p:spPr>
            <a:xfrm rot="16200000">
              <a:off x="-3242249" y="2972515"/>
              <a:ext cx="6848060" cy="461665"/>
            </a:xfrm>
            <a:prstGeom prst="rect">
              <a:avLst/>
            </a:prstGeom>
            <a:noFill/>
            <a:ln>
              <a:noFill/>
            </a:ln>
            <a:effectLst>
              <a:outerShdw blurRad="107950" dist="12700" dir="5400000" algn="ctr">
                <a:srgbClr val="000000"/>
              </a:outerShdw>
            </a:effectLst>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r>
                <a:rPr lang="es-ES" sz="2400" b="1" dirty="0">
                  <a:ln w="50800"/>
                  <a:solidFill>
                    <a:srgbClr val="0070C0"/>
                  </a:solidFill>
                  <a:effectLst>
                    <a:outerShdw blurRad="38100" dist="38100" dir="2700000" algn="tl">
                      <a:srgbClr val="000000">
                        <a:alpha val="43137"/>
                      </a:srgbClr>
                    </a:outerShdw>
                  </a:effectLst>
                </a:rPr>
                <a:t>Bloque de Manufactura</a:t>
              </a:r>
            </a:p>
          </p:txBody>
        </p:sp>
      </p:grpSp>
      <p:pic>
        <p:nvPicPr>
          <p:cNvPr id="11" name="Picture 2" descr="Monografias.com"/>
          <p:cNvPicPr>
            <a:picLocks noChangeAspect="1" noChangeArrowheads="1"/>
          </p:cNvPicPr>
          <p:nvPr/>
        </p:nvPicPr>
        <p:blipFill rotWithShape="1">
          <a:blip r:embed="rId5">
            <a:extLst>
              <a:ext uri="{28A0092B-C50C-407E-A947-70E740481C1C}">
                <a14:useLocalDpi xmlns:a14="http://schemas.microsoft.com/office/drawing/2010/main" val="0"/>
              </a:ext>
            </a:extLst>
          </a:blip>
          <a:srcRect t="22779" b="7807"/>
          <a:stretch/>
        </p:blipFill>
        <p:spPr bwMode="auto">
          <a:xfrm>
            <a:off x="1042738" y="1190650"/>
            <a:ext cx="7956884" cy="51615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Rectángulo 11"/>
          <p:cNvSpPr/>
          <p:nvPr/>
        </p:nvSpPr>
        <p:spPr>
          <a:xfrm>
            <a:off x="2320900" y="473507"/>
            <a:ext cx="5632632" cy="646331"/>
          </a:xfrm>
          <a:prstGeom prst="rect">
            <a:avLst/>
          </a:prstGeom>
        </p:spPr>
        <p:txBody>
          <a:bodyPr wrap="none">
            <a:spAutoFit/>
          </a:bodyPr>
          <a:lstStyle/>
          <a:p>
            <a:r>
              <a:rPr lang="es-ES" sz="3600" i="1" dirty="0" smtClean="0">
                <a:ln w="22225">
                  <a:solidFill>
                    <a:schemeClr val="accent2"/>
                  </a:solidFill>
                  <a:prstDash val="solid"/>
                </a:ln>
                <a:solidFill>
                  <a:srgbClr val="002060"/>
                </a:solidFill>
                <a:effectLst>
                  <a:outerShdw blurRad="38100" dist="38100" dir="2700000" algn="tl">
                    <a:srgbClr val="000000">
                      <a:alpha val="43137"/>
                    </a:srgbClr>
                  </a:outerShdw>
                </a:effectLst>
              </a:rPr>
              <a:t>Evolución de la Manufactura </a:t>
            </a:r>
            <a:endParaRPr lang="es-MX" sz="3600" dirty="0"/>
          </a:p>
        </p:txBody>
      </p:sp>
    </p:spTree>
    <p:extLst>
      <p:ext uri="{BB962C8B-B14F-4D97-AF65-F5344CB8AC3E}">
        <p14:creationId xmlns:p14="http://schemas.microsoft.com/office/powerpoint/2010/main" val="6924775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5 Rectángulo"/>
          <p:cNvSpPr/>
          <p:nvPr/>
        </p:nvSpPr>
        <p:spPr>
          <a:xfrm>
            <a:off x="0" y="0"/>
            <a:ext cx="9144000" cy="6848061"/>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27" name="Grupo 26"/>
          <p:cNvGrpSpPr/>
          <p:nvPr/>
        </p:nvGrpSpPr>
        <p:grpSpPr>
          <a:xfrm>
            <a:off x="-176012" y="-292266"/>
            <a:ext cx="1437742" cy="7236579"/>
            <a:chOff x="-177863" y="-378579"/>
            <a:chExt cx="1437742" cy="7236579"/>
          </a:xfrm>
        </p:grpSpPr>
        <p:pic>
          <p:nvPicPr>
            <p:cNvPr id="2" name="Imagen 1"/>
            <p:cNvPicPr>
              <a:picLocks noChangeAspect="1"/>
            </p:cNvPicPr>
            <p:nvPr/>
          </p:nvPicPr>
          <p:blipFill>
            <a:blip r:embed="rId3"/>
            <a:stretch>
              <a:fillRect/>
            </a:stretch>
          </p:blipFill>
          <p:spPr>
            <a:xfrm rot="16200000">
              <a:off x="-3077282" y="2520840"/>
              <a:ext cx="7236579" cy="1437742"/>
            </a:xfrm>
            <a:prstGeom prst="rect">
              <a:avLst/>
            </a:prstGeom>
            <a:ln>
              <a:noFill/>
            </a:ln>
            <a:effectLst>
              <a:softEdge rad="112500"/>
            </a:effectLst>
          </p:spPr>
        </p:pic>
        <p:sp>
          <p:nvSpPr>
            <p:cNvPr id="20" name="19 Rectángulo"/>
            <p:cNvSpPr/>
            <p:nvPr/>
          </p:nvSpPr>
          <p:spPr>
            <a:xfrm rot="16200000">
              <a:off x="-3242249" y="2972515"/>
              <a:ext cx="6848060" cy="461665"/>
            </a:xfrm>
            <a:prstGeom prst="rect">
              <a:avLst/>
            </a:prstGeom>
            <a:noFill/>
            <a:ln>
              <a:noFill/>
            </a:ln>
            <a:effectLst>
              <a:outerShdw blurRad="107950" dist="12700" dir="5400000" algn="ctr">
                <a:srgbClr val="000000"/>
              </a:outerShdw>
            </a:effectLst>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r>
                <a:rPr lang="es-ES" sz="2400" b="1" dirty="0">
                  <a:ln w="50800"/>
                  <a:solidFill>
                    <a:srgbClr val="0070C0"/>
                  </a:solidFill>
                  <a:effectLst>
                    <a:outerShdw blurRad="38100" dist="38100" dir="2700000" algn="tl">
                      <a:srgbClr val="000000">
                        <a:alpha val="43137"/>
                      </a:srgbClr>
                    </a:outerShdw>
                  </a:effectLst>
                </a:rPr>
                <a:t>Bloque de Manufactura</a:t>
              </a:r>
            </a:p>
          </p:txBody>
        </p:sp>
      </p:grpSp>
      <p:pic>
        <p:nvPicPr>
          <p:cNvPr id="25" name="Imagen 24"/>
          <p:cNvPicPr>
            <a:picLocks noChangeAspect="1"/>
          </p:cNvPicPr>
          <p:nvPr/>
        </p:nvPicPr>
        <p:blipFill>
          <a:blip r:embed="rId4"/>
          <a:stretch>
            <a:fillRect/>
          </a:stretch>
        </p:blipFill>
        <p:spPr>
          <a:xfrm>
            <a:off x="8278913" y="-70812"/>
            <a:ext cx="994668" cy="1147054"/>
          </a:xfrm>
          <a:prstGeom prst="rect">
            <a:avLst/>
          </a:prstGeom>
        </p:spPr>
      </p:pic>
      <p:sp>
        <p:nvSpPr>
          <p:cNvPr id="3" name="Rectángulo 2"/>
          <p:cNvSpPr/>
          <p:nvPr/>
        </p:nvSpPr>
        <p:spPr>
          <a:xfrm>
            <a:off x="-63243" y="-1"/>
            <a:ext cx="9144000" cy="1354217"/>
          </a:xfrm>
          <a:prstGeom prst="rect">
            <a:avLst/>
          </a:prstGeom>
          <a:noFill/>
        </p:spPr>
        <p:txBody>
          <a:bodyPr wrap="square" lIns="91440" tIns="45720" rIns="91440" bIns="45720">
            <a:spAutoFit/>
          </a:bodyPr>
          <a:lstStyle/>
          <a:p>
            <a:pPr algn="ctr"/>
            <a:r>
              <a:rPr lang="es-ES" sz="5400" b="1" dirty="0" smtClean="0">
                <a:ln w="22225">
                  <a:solidFill>
                    <a:schemeClr val="accent2"/>
                  </a:solidFill>
                  <a:prstDash val="solid"/>
                </a:ln>
                <a:solidFill>
                  <a:srgbClr val="0070C0"/>
                </a:solidFill>
                <a:effectLst>
                  <a:outerShdw blurRad="38100" dist="38100" dir="2700000" algn="tl">
                    <a:srgbClr val="000000">
                      <a:alpha val="43137"/>
                    </a:srgbClr>
                  </a:outerShdw>
                </a:effectLst>
                <a:hlinkClick r:id="rId5"/>
              </a:rPr>
              <a:t>Ejemplo de Industria 4.0</a:t>
            </a:r>
            <a:endParaRPr lang="es-ES" sz="5400" b="1" dirty="0" smtClean="0">
              <a:ln w="22225">
                <a:solidFill>
                  <a:schemeClr val="accent2"/>
                </a:solidFill>
                <a:prstDash val="solid"/>
              </a:ln>
              <a:solidFill>
                <a:srgbClr val="0070C0"/>
              </a:solidFill>
              <a:effectLst>
                <a:outerShdw blurRad="38100" dist="38100" dir="2700000" algn="tl">
                  <a:srgbClr val="000000">
                    <a:alpha val="43137"/>
                  </a:srgbClr>
                </a:outerShdw>
              </a:effectLst>
            </a:endParaRPr>
          </a:p>
          <a:p>
            <a:pPr algn="ctr"/>
            <a:r>
              <a:rPr lang="es-ES" sz="2800" i="1" dirty="0" smtClean="0">
                <a:ln w="22225">
                  <a:solidFill>
                    <a:schemeClr val="accent2"/>
                  </a:solidFill>
                  <a:prstDash val="solid"/>
                </a:ln>
                <a:solidFill>
                  <a:srgbClr val="002060"/>
                </a:solidFill>
                <a:effectLst>
                  <a:outerShdw blurRad="38100" dist="38100" dir="2700000" algn="tl">
                    <a:srgbClr val="000000">
                      <a:alpha val="43137"/>
                    </a:srgbClr>
                  </a:outerShdw>
                </a:effectLst>
              </a:rPr>
              <a:t>Manufactura Integrada por Computadora (CIM)</a:t>
            </a:r>
            <a:endParaRPr lang="es-ES" sz="2800" i="1" cap="none" spc="0" dirty="0">
              <a:ln w="22225">
                <a:solidFill>
                  <a:schemeClr val="accent2"/>
                </a:solidFill>
                <a:prstDash val="solid"/>
              </a:ln>
              <a:solidFill>
                <a:srgbClr val="002060"/>
              </a:solidFill>
              <a:effectLst>
                <a:outerShdw blurRad="38100" dist="38100" dir="2700000" algn="tl">
                  <a:srgbClr val="000000">
                    <a:alpha val="43137"/>
                  </a:srgbClr>
                </a:outerShdw>
              </a:effectLst>
            </a:endParaRPr>
          </a:p>
        </p:txBody>
      </p:sp>
      <p:sp>
        <p:nvSpPr>
          <p:cNvPr id="4" name="CuadroTexto 3"/>
          <p:cNvSpPr txBox="1"/>
          <p:nvPr/>
        </p:nvSpPr>
        <p:spPr>
          <a:xfrm>
            <a:off x="1527588" y="5878565"/>
            <a:ext cx="6716390" cy="646331"/>
          </a:xfrm>
          <a:prstGeom prst="rect">
            <a:avLst/>
          </a:prstGeom>
          <a:noFill/>
        </p:spPr>
        <p:txBody>
          <a:bodyPr wrap="square" rtlCol="0">
            <a:spAutoFit/>
          </a:bodyPr>
          <a:lstStyle/>
          <a:p>
            <a:r>
              <a:rPr lang="es-MX" dirty="0">
                <a:hlinkClick r:id="rId6"/>
              </a:rPr>
              <a:t>https://</a:t>
            </a:r>
            <a:r>
              <a:rPr lang="es-MX" dirty="0" smtClean="0">
                <a:hlinkClick r:id="rId6"/>
              </a:rPr>
              <a:t>www.youtube.com/watch?v=YD_sqiVBukM</a:t>
            </a:r>
            <a:endParaRPr lang="es-MX" dirty="0" smtClean="0"/>
          </a:p>
          <a:p>
            <a:r>
              <a:rPr lang="es-MX" dirty="0" smtClean="0"/>
              <a:t>CIM – Manufactura Integrada por Computadora, 10:38 min</a:t>
            </a:r>
          </a:p>
        </p:txBody>
      </p:sp>
      <p:pic>
        <p:nvPicPr>
          <p:cNvPr id="2050" name="Picture 2" descr="Resultado de imagen para scada">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6332" y="1464759"/>
            <a:ext cx="7207026" cy="40519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62690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0" y="0"/>
            <a:ext cx="9144000" cy="6845807"/>
          </a:xfrm>
          <a:prstGeom prst="rect">
            <a:avLst/>
          </a:prstGeom>
        </p:spPr>
        <p:style>
          <a:lnRef idx="2">
            <a:schemeClr val="accent1">
              <a:shade val="50000"/>
            </a:schemeClr>
          </a:lnRef>
          <a:fillRef idx="1">
            <a:schemeClr val="accent1"/>
          </a:fillRef>
          <a:effectRef idx="0">
            <a:schemeClr val="accent1"/>
          </a:effectRef>
          <a:fontRef idx="minor">
            <a:schemeClr val="lt1"/>
          </a:fontRef>
        </p:style>
      </p:pic>
      <p:grpSp>
        <p:nvGrpSpPr>
          <p:cNvPr id="27" name="Grupo 26"/>
          <p:cNvGrpSpPr/>
          <p:nvPr/>
        </p:nvGrpSpPr>
        <p:grpSpPr>
          <a:xfrm>
            <a:off x="-145495" y="-378579"/>
            <a:ext cx="1437742" cy="7236579"/>
            <a:chOff x="-177863" y="-378579"/>
            <a:chExt cx="1437742" cy="7236579"/>
          </a:xfrm>
        </p:grpSpPr>
        <p:pic>
          <p:nvPicPr>
            <p:cNvPr id="2" name="Imagen 1"/>
            <p:cNvPicPr>
              <a:picLocks noChangeAspect="1"/>
            </p:cNvPicPr>
            <p:nvPr/>
          </p:nvPicPr>
          <p:blipFill>
            <a:blip r:embed="rId4"/>
            <a:stretch>
              <a:fillRect/>
            </a:stretch>
          </p:blipFill>
          <p:spPr>
            <a:xfrm rot="16200000">
              <a:off x="-3077282" y="2520840"/>
              <a:ext cx="7236579" cy="1437742"/>
            </a:xfrm>
            <a:prstGeom prst="rect">
              <a:avLst/>
            </a:prstGeom>
            <a:ln>
              <a:noFill/>
            </a:ln>
            <a:effectLst>
              <a:softEdge rad="112500"/>
            </a:effectLst>
          </p:spPr>
        </p:pic>
        <p:sp>
          <p:nvSpPr>
            <p:cNvPr id="20" name="19 Rectángulo"/>
            <p:cNvSpPr/>
            <p:nvPr/>
          </p:nvSpPr>
          <p:spPr>
            <a:xfrm rot="16200000">
              <a:off x="-3242249" y="2972515"/>
              <a:ext cx="6848060" cy="461665"/>
            </a:xfrm>
            <a:prstGeom prst="rect">
              <a:avLst/>
            </a:prstGeom>
            <a:noFill/>
            <a:ln>
              <a:noFill/>
            </a:ln>
            <a:effectLst>
              <a:outerShdw blurRad="107950" dist="12700" dir="5400000" algn="ctr">
                <a:srgbClr val="000000"/>
              </a:outerShdw>
            </a:effectLst>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r>
                <a:rPr lang="es-ES" sz="2400" b="1" dirty="0">
                  <a:ln w="50800"/>
                  <a:solidFill>
                    <a:schemeClr val="accent2">
                      <a:lumMod val="60000"/>
                      <a:lumOff val="40000"/>
                    </a:schemeClr>
                  </a:solidFill>
                  <a:effectLst>
                    <a:outerShdw blurRad="38100" dist="38100" dir="2700000" algn="tl">
                      <a:srgbClr val="000000">
                        <a:alpha val="43137"/>
                      </a:srgbClr>
                    </a:outerShdw>
                  </a:effectLst>
                </a:rPr>
                <a:t>Bloque de Manufactura</a:t>
              </a:r>
            </a:p>
          </p:txBody>
        </p:sp>
      </p:grpSp>
      <p:pic>
        <p:nvPicPr>
          <p:cNvPr id="25" name="Imagen 24"/>
          <p:cNvPicPr>
            <a:picLocks noChangeAspect="1"/>
          </p:cNvPicPr>
          <p:nvPr/>
        </p:nvPicPr>
        <p:blipFill>
          <a:blip r:embed="rId5"/>
          <a:stretch>
            <a:fillRect/>
          </a:stretch>
        </p:blipFill>
        <p:spPr>
          <a:xfrm>
            <a:off x="8278913" y="-70812"/>
            <a:ext cx="994668" cy="1147054"/>
          </a:xfrm>
          <a:prstGeom prst="rect">
            <a:avLst/>
          </a:prstGeom>
        </p:spPr>
      </p:pic>
      <p:sp>
        <p:nvSpPr>
          <p:cNvPr id="3" name="CuadroTexto 2"/>
          <p:cNvSpPr txBox="1"/>
          <p:nvPr/>
        </p:nvSpPr>
        <p:spPr>
          <a:xfrm>
            <a:off x="1434219" y="218349"/>
            <a:ext cx="6844694" cy="3477875"/>
          </a:xfrm>
          <a:prstGeom prst="rect">
            <a:avLst/>
          </a:prstGeom>
          <a:noFill/>
        </p:spPr>
        <p:txBody>
          <a:bodyPr wrap="square" rtlCol="0">
            <a:spAutoFit/>
          </a:bodyPr>
          <a:lstStyle/>
          <a:p>
            <a:pPr algn="r"/>
            <a:r>
              <a:rPr lang="es-MX" sz="2000" dirty="0">
                <a:hlinkClick r:id="rId6"/>
              </a:rPr>
              <a:t>http://</a:t>
            </a:r>
            <a:r>
              <a:rPr lang="es-MX" sz="2000" dirty="0" smtClean="0">
                <a:hlinkClick r:id="rId6"/>
              </a:rPr>
              <a:t>www.siemens.com/wincc</a:t>
            </a:r>
            <a:r>
              <a:rPr lang="es-MX" sz="2000" dirty="0" smtClean="0"/>
              <a:t> </a:t>
            </a:r>
          </a:p>
          <a:p>
            <a:pPr algn="just"/>
            <a:r>
              <a:rPr lang="es-MX" sz="2000" dirty="0" smtClean="0"/>
              <a:t>El </a:t>
            </a:r>
            <a:r>
              <a:rPr lang="es-MX" sz="2000" dirty="0"/>
              <a:t>sistema </a:t>
            </a:r>
            <a:r>
              <a:rPr lang="es-MX" sz="2000" b="1" dirty="0">
                <a:solidFill>
                  <a:srgbClr val="002060"/>
                </a:solidFill>
              </a:rPr>
              <a:t>SCADA</a:t>
            </a:r>
            <a:r>
              <a:rPr lang="es-MX" sz="2000" dirty="0">
                <a:solidFill>
                  <a:srgbClr val="002060"/>
                </a:solidFill>
              </a:rPr>
              <a:t> </a:t>
            </a:r>
            <a:r>
              <a:rPr lang="es-MX" sz="2000" dirty="0" smtClean="0">
                <a:solidFill>
                  <a:srgbClr val="002060"/>
                </a:solidFill>
              </a:rPr>
              <a:t>[</a:t>
            </a:r>
            <a:r>
              <a:rPr lang="es-MX" sz="2000" b="1" i="1" dirty="0">
                <a:solidFill>
                  <a:srgbClr val="FF0000"/>
                </a:solidFill>
              </a:rPr>
              <a:t>Supervisory Control And Data </a:t>
            </a:r>
            <a:r>
              <a:rPr lang="es-MX" sz="2000" b="1" i="1" dirty="0" err="1">
                <a:solidFill>
                  <a:srgbClr val="FF0000"/>
                </a:solidFill>
              </a:rPr>
              <a:t>Acquisition</a:t>
            </a:r>
            <a:r>
              <a:rPr lang="es-MX" sz="2000" b="1" i="1" dirty="0">
                <a:solidFill>
                  <a:srgbClr val="FF0000"/>
                </a:solidFill>
              </a:rPr>
              <a:t> </a:t>
            </a:r>
            <a:r>
              <a:rPr lang="es-MX" sz="2000" b="1" i="1" dirty="0">
                <a:solidFill>
                  <a:srgbClr val="0070C0"/>
                </a:solidFill>
              </a:rPr>
              <a:t>(Supervisión, Control y Adquisición de Datos</a:t>
            </a:r>
            <a:r>
              <a:rPr lang="es-MX" sz="2000" b="1" i="1" dirty="0" smtClean="0">
                <a:solidFill>
                  <a:srgbClr val="0070C0"/>
                </a:solidFill>
              </a:rPr>
              <a:t>)</a:t>
            </a:r>
            <a:r>
              <a:rPr lang="es-MX" sz="2000" dirty="0">
                <a:solidFill>
                  <a:srgbClr val="002060"/>
                </a:solidFill>
              </a:rPr>
              <a:t>]</a:t>
            </a:r>
            <a:r>
              <a:rPr lang="es-MX" sz="2000" b="1" i="1" dirty="0" smtClean="0">
                <a:solidFill>
                  <a:srgbClr val="0070C0"/>
                </a:solidFill>
              </a:rPr>
              <a:t> </a:t>
            </a:r>
            <a:r>
              <a:rPr lang="es-MX" sz="2000" dirty="0" smtClean="0"/>
              <a:t>abierto </a:t>
            </a:r>
            <a:r>
              <a:rPr lang="es-MX" sz="2000" dirty="0"/>
              <a:t>y escalable para máxima productividad y visibilidad de la planta. Eficiencia en la ingeniería y en el nivel de gestión, soluciones innovadoras, fácil escalabilidad, carácter abierto, </a:t>
            </a:r>
            <a:r>
              <a:rPr lang="es-MX" sz="2000" dirty="0" err="1"/>
              <a:t>solution</a:t>
            </a:r>
            <a:r>
              <a:rPr lang="es-MX" sz="2000" dirty="0"/>
              <a:t> </a:t>
            </a:r>
            <a:r>
              <a:rPr lang="es-MX" sz="2000" dirty="0" err="1"/>
              <a:t>partner</a:t>
            </a:r>
            <a:r>
              <a:rPr lang="es-MX" sz="2000" dirty="0"/>
              <a:t> &amp; asistencia técnica: </a:t>
            </a:r>
            <a:r>
              <a:rPr lang="es-MX" sz="2000" b="1" i="1" dirty="0"/>
              <a:t>Optar por SIMATIC </a:t>
            </a:r>
            <a:r>
              <a:rPr lang="es-MX" sz="2000" b="1" i="1" dirty="0" err="1"/>
              <a:t>WinCC</a:t>
            </a:r>
            <a:r>
              <a:rPr lang="es-MX" sz="2000" b="1" i="1" dirty="0"/>
              <a:t> es optar por un sistema con futuro</a:t>
            </a:r>
            <a:r>
              <a:rPr lang="es-MX" sz="2000" b="1" i="1" dirty="0" smtClean="0"/>
              <a:t>.</a:t>
            </a:r>
          </a:p>
          <a:p>
            <a:pPr algn="just"/>
            <a:r>
              <a:rPr lang="es-MX" sz="2000" dirty="0" smtClean="0">
                <a:hlinkClick r:id="rId7"/>
              </a:rPr>
              <a:t>https</a:t>
            </a:r>
            <a:r>
              <a:rPr lang="es-MX" sz="2000" dirty="0">
                <a:hlinkClick r:id="rId7"/>
              </a:rPr>
              <a:t>://</a:t>
            </a:r>
            <a:r>
              <a:rPr lang="es-MX" sz="2000" dirty="0" smtClean="0">
                <a:hlinkClick r:id="rId7"/>
              </a:rPr>
              <a:t>www.youtube.com/watch?v=NRKdoUJK1eY</a:t>
            </a:r>
            <a:endParaRPr lang="es-MX" sz="2000" dirty="0" smtClean="0"/>
          </a:p>
          <a:p>
            <a:pPr algn="just"/>
            <a:r>
              <a:rPr lang="es-MX" sz="2000" dirty="0"/>
              <a:t>D</a:t>
            </a:r>
            <a:r>
              <a:rPr lang="es-MX" sz="2000" dirty="0" smtClean="0"/>
              <a:t>uración 3:51 min.</a:t>
            </a:r>
          </a:p>
          <a:p>
            <a:pPr algn="just"/>
            <a:endParaRPr lang="es-MX" sz="2000" dirty="0"/>
          </a:p>
        </p:txBody>
      </p:sp>
      <p:pic>
        <p:nvPicPr>
          <p:cNvPr id="4" name="Imagen 3"/>
          <p:cNvPicPr>
            <a:picLocks noChangeAspect="1"/>
          </p:cNvPicPr>
          <p:nvPr/>
        </p:nvPicPr>
        <p:blipFill>
          <a:blip r:embed="rId8"/>
          <a:stretch>
            <a:fillRect/>
          </a:stretch>
        </p:blipFill>
        <p:spPr>
          <a:xfrm>
            <a:off x="1579852" y="3696224"/>
            <a:ext cx="4754403" cy="2544610"/>
          </a:xfrm>
          <a:prstGeom prst="rect">
            <a:avLst/>
          </a:prstGeom>
          <a:ln>
            <a:noFill/>
          </a:ln>
          <a:effectLst>
            <a:outerShdw blurRad="292100" dist="139700" dir="2700000" algn="tl" rotWithShape="0">
              <a:srgbClr val="333333">
                <a:alpha val="65000"/>
              </a:srgbClr>
            </a:outerShdw>
          </a:effectLst>
        </p:spPr>
      </p:pic>
      <p:pic>
        <p:nvPicPr>
          <p:cNvPr id="6" name="Imagen 5">
            <a:hlinkClick r:id="rId9"/>
          </p:cNvPr>
          <p:cNvPicPr>
            <a:picLocks noChangeAspect="1"/>
          </p:cNvPicPr>
          <p:nvPr/>
        </p:nvPicPr>
        <p:blipFill>
          <a:blip r:embed="rId10"/>
          <a:stretch>
            <a:fillRect/>
          </a:stretch>
        </p:blipFill>
        <p:spPr>
          <a:xfrm>
            <a:off x="6623851" y="5500788"/>
            <a:ext cx="2381250" cy="933450"/>
          </a:xfrm>
          <a:prstGeom prst="rect">
            <a:avLst/>
          </a:prstGeom>
        </p:spPr>
      </p:pic>
      <p:sp>
        <p:nvSpPr>
          <p:cNvPr id="7" name="Rectángulo 6"/>
          <p:cNvSpPr/>
          <p:nvPr/>
        </p:nvSpPr>
        <p:spPr>
          <a:xfrm>
            <a:off x="7320591" y="5046736"/>
            <a:ext cx="987770" cy="523220"/>
          </a:xfrm>
          <a:prstGeom prst="rect">
            <a:avLst/>
          </a:prstGeom>
          <a:noFill/>
        </p:spPr>
        <p:txBody>
          <a:bodyPr wrap="none" lIns="91440" tIns="45720" rIns="91440" bIns="45720">
            <a:spAutoFit/>
          </a:bodyPr>
          <a:lstStyle/>
          <a:p>
            <a:pPr algn="ctr"/>
            <a:r>
              <a:rPr lang="es-ES" sz="2800" b="1" cap="none" spc="0" dirty="0" smtClean="0">
                <a:ln w="22225">
                  <a:solidFill>
                    <a:schemeClr val="accent2"/>
                  </a:solidFill>
                  <a:prstDash val="solid"/>
                </a:ln>
                <a:solidFill>
                  <a:schemeClr val="accent2">
                    <a:lumMod val="40000"/>
                    <a:lumOff val="60000"/>
                  </a:schemeClr>
                </a:solidFill>
                <a:effectLst/>
              </a:rPr>
              <a:t>Caso:</a:t>
            </a:r>
            <a:endParaRPr lang="es-ES" sz="28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8002144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5 Rectángulo"/>
          <p:cNvSpPr/>
          <p:nvPr/>
        </p:nvSpPr>
        <p:spPr>
          <a:xfrm>
            <a:off x="1027520" y="0"/>
            <a:ext cx="8116480" cy="6848061"/>
          </a:xfrm>
          <a:prstGeom prst="rect">
            <a:avLst/>
          </a:prstGeom>
          <a:gradFill flip="none" rotWithShape="1">
            <a:gsLst>
              <a:gs pos="0">
                <a:schemeClr val="bg1">
                  <a:shade val="30000"/>
                  <a:satMod val="115000"/>
                  <a:alpha val="75000"/>
                </a:schemeClr>
              </a:gs>
              <a:gs pos="47000">
                <a:schemeClr val="bg1">
                  <a:shade val="67500"/>
                  <a:satMod val="115000"/>
                  <a:alpha val="68000"/>
                </a:schemeClr>
              </a:gs>
              <a:gs pos="100000">
                <a:schemeClr val="bg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27" name="Grupo 26"/>
          <p:cNvGrpSpPr/>
          <p:nvPr/>
        </p:nvGrpSpPr>
        <p:grpSpPr>
          <a:xfrm>
            <a:off x="-145495" y="-378579"/>
            <a:ext cx="1437742" cy="7236579"/>
            <a:chOff x="-177863" y="-378579"/>
            <a:chExt cx="1437742" cy="7236579"/>
          </a:xfrm>
        </p:grpSpPr>
        <p:pic>
          <p:nvPicPr>
            <p:cNvPr id="2" name="Imagen 1"/>
            <p:cNvPicPr>
              <a:picLocks noChangeAspect="1"/>
            </p:cNvPicPr>
            <p:nvPr/>
          </p:nvPicPr>
          <p:blipFill>
            <a:blip r:embed="rId3"/>
            <a:stretch>
              <a:fillRect/>
            </a:stretch>
          </p:blipFill>
          <p:spPr>
            <a:xfrm rot="16200000">
              <a:off x="-3077282" y="2520840"/>
              <a:ext cx="7236579" cy="1437742"/>
            </a:xfrm>
            <a:prstGeom prst="rect">
              <a:avLst/>
            </a:prstGeom>
            <a:ln>
              <a:noFill/>
            </a:ln>
            <a:effectLst>
              <a:softEdge rad="112500"/>
            </a:effectLst>
          </p:spPr>
        </p:pic>
        <p:sp>
          <p:nvSpPr>
            <p:cNvPr id="20" name="19 Rectángulo"/>
            <p:cNvSpPr/>
            <p:nvPr/>
          </p:nvSpPr>
          <p:spPr>
            <a:xfrm rot="16200000">
              <a:off x="-3242249" y="2972515"/>
              <a:ext cx="6848060" cy="461665"/>
            </a:xfrm>
            <a:prstGeom prst="rect">
              <a:avLst/>
            </a:prstGeom>
            <a:noFill/>
            <a:ln>
              <a:noFill/>
            </a:ln>
            <a:effectLst>
              <a:outerShdw blurRad="107950" dist="12700" dir="5400000" algn="ctr">
                <a:srgbClr val="000000"/>
              </a:outerShdw>
            </a:effectLst>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r>
                <a:rPr lang="es-ES" sz="2400" b="1" dirty="0">
                  <a:ln w="50800"/>
                  <a:solidFill>
                    <a:schemeClr val="accent2">
                      <a:lumMod val="60000"/>
                      <a:lumOff val="40000"/>
                    </a:schemeClr>
                  </a:solidFill>
                  <a:effectLst>
                    <a:outerShdw blurRad="38100" dist="38100" dir="2700000" algn="tl">
                      <a:srgbClr val="000000">
                        <a:alpha val="43137"/>
                      </a:srgbClr>
                    </a:outerShdw>
                  </a:effectLst>
                </a:rPr>
                <a:t>Bloque de Manufactura</a:t>
              </a:r>
            </a:p>
          </p:txBody>
        </p:sp>
      </p:grpSp>
      <p:pic>
        <p:nvPicPr>
          <p:cNvPr id="25" name="Imagen 24"/>
          <p:cNvPicPr>
            <a:picLocks noChangeAspect="1"/>
          </p:cNvPicPr>
          <p:nvPr/>
        </p:nvPicPr>
        <p:blipFill>
          <a:blip r:embed="rId4"/>
          <a:stretch>
            <a:fillRect/>
          </a:stretch>
        </p:blipFill>
        <p:spPr>
          <a:xfrm>
            <a:off x="98165" y="30885"/>
            <a:ext cx="994668" cy="1147054"/>
          </a:xfrm>
          <a:prstGeom prst="rect">
            <a:avLst/>
          </a:prstGeom>
        </p:spPr>
      </p:pic>
      <p:sp>
        <p:nvSpPr>
          <p:cNvPr id="8" name="CuadroTexto 7"/>
          <p:cNvSpPr txBox="1"/>
          <p:nvPr/>
        </p:nvSpPr>
        <p:spPr>
          <a:xfrm>
            <a:off x="1027520" y="53876"/>
            <a:ext cx="8046711" cy="3785652"/>
          </a:xfrm>
          <a:prstGeom prst="rect">
            <a:avLst/>
          </a:prstGeom>
          <a:noFill/>
        </p:spPr>
        <p:txBody>
          <a:bodyPr wrap="square" rtlCol="0">
            <a:spAutoFit/>
          </a:bodyPr>
          <a:lstStyle/>
          <a:p>
            <a:pPr lvl="0"/>
            <a:r>
              <a:rPr lang="es-ES" sz="3600" b="1" dirty="0" smtClean="0">
                <a:solidFill>
                  <a:srgbClr val="C00000"/>
                </a:solidFill>
              </a:rPr>
              <a:t>ACTIVIDAD / INDIVIDUAL        Semana 8</a:t>
            </a:r>
          </a:p>
          <a:p>
            <a:endParaRPr lang="es-MX" dirty="0"/>
          </a:p>
          <a:p>
            <a:pPr lvl="0"/>
            <a:r>
              <a:rPr lang="es-MX" sz="2400" dirty="0" smtClean="0"/>
              <a:t>Después de ser consultada esta presentación y sus videos, se deberá elaborar </a:t>
            </a:r>
            <a:r>
              <a:rPr lang="es-MX" sz="2400" dirty="0"/>
              <a:t>una reflexión</a:t>
            </a:r>
            <a:r>
              <a:rPr lang="es-MX" sz="2400" b="1" dirty="0"/>
              <a:t> </a:t>
            </a:r>
            <a:r>
              <a:rPr lang="es-MX" sz="2400" dirty="0" smtClean="0"/>
              <a:t>donde mencione lo más importante del bloque de manufactura y </a:t>
            </a:r>
            <a:r>
              <a:rPr lang="es-MX" sz="2400" dirty="0"/>
              <a:t>conceptos </a:t>
            </a:r>
            <a:r>
              <a:rPr lang="es-MX" sz="2400" dirty="0" smtClean="0"/>
              <a:t>relacionados. Considere hacerlo con sus propias palabras, no pegando solamente los conceptos. </a:t>
            </a:r>
          </a:p>
          <a:p>
            <a:pPr lvl="0"/>
            <a:endParaRPr lang="es-MX" sz="2400" dirty="0"/>
          </a:p>
          <a:p>
            <a:pPr lvl="0"/>
            <a:r>
              <a:rPr lang="es-MX" sz="2400" dirty="0" smtClean="0"/>
              <a:t>Actividad se coloca en una entrada al blog personal. </a:t>
            </a:r>
            <a:endParaRPr lang="es-MX" sz="2400" dirty="0"/>
          </a:p>
          <a:p>
            <a:r>
              <a:rPr lang="es-MX" dirty="0"/>
              <a:t> </a:t>
            </a:r>
          </a:p>
        </p:txBody>
      </p:sp>
      <p:sp>
        <p:nvSpPr>
          <p:cNvPr id="4" name="CuadroTexto 3"/>
          <p:cNvSpPr txBox="1"/>
          <p:nvPr/>
        </p:nvSpPr>
        <p:spPr>
          <a:xfrm>
            <a:off x="6286500" y="6335486"/>
            <a:ext cx="2628900" cy="369332"/>
          </a:xfrm>
          <a:prstGeom prst="rect">
            <a:avLst/>
          </a:prstGeom>
          <a:noFill/>
        </p:spPr>
        <p:txBody>
          <a:bodyPr wrap="square" rtlCol="0">
            <a:spAutoFit/>
          </a:bodyPr>
          <a:lstStyle/>
          <a:p>
            <a:r>
              <a:rPr lang="es-MX" dirty="0" smtClean="0"/>
              <a:t>Actividad #19    valor 2%</a:t>
            </a:r>
            <a:endParaRPr lang="es-MX" dirty="0"/>
          </a:p>
        </p:txBody>
      </p:sp>
    </p:spTree>
    <p:extLst>
      <p:ext uri="{BB962C8B-B14F-4D97-AF65-F5344CB8AC3E}">
        <p14:creationId xmlns:p14="http://schemas.microsoft.com/office/powerpoint/2010/main" val="38217374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5 Rectángulo"/>
          <p:cNvSpPr/>
          <p:nvPr/>
        </p:nvSpPr>
        <p:spPr>
          <a:xfrm>
            <a:off x="1027520" y="0"/>
            <a:ext cx="8116480" cy="6848061"/>
          </a:xfrm>
          <a:prstGeom prst="rect">
            <a:avLst/>
          </a:prstGeom>
          <a:gradFill flip="none" rotWithShape="1">
            <a:gsLst>
              <a:gs pos="0">
                <a:schemeClr val="bg1">
                  <a:shade val="30000"/>
                  <a:satMod val="115000"/>
                  <a:alpha val="75000"/>
                </a:schemeClr>
              </a:gs>
              <a:gs pos="47000">
                <a:schemeClr val="bg1">
                  <a:shade val="67500"/>
                  <a:satMod val="115000"/>
                  <a:alpha val="68000"/>
                </a:schemeClr>
              </a:gs>
              <a:gs pos="100000">
                <a:schemeClr val="bg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27" name="Grupo 26"/>
          <p:cNvGrpSpPr/>
          <p:nvPr/>
        </p:nvGrpSpPr>
        <p:grpSpPr>
          <a:xfrm>
            <a:off x="-145495" y="-378579"/>
            <a:ext cx="1437742" cy="7236579"/>
            <a:chOff x="-177863" y="-378579"/>
            <a:chExt cx="1437742" cy="7236579"/>
          </a:xfrm>
        </p:grpSpPr>
        <p:pic>
          <p:nvPicPr>
            <p:cNvPr id="2" name="Imagen 1"/>
            <p:cNvPicPr>
              <a:picLocks noChangeAspect="1"/>
            </p:cNvPicPr>
            <p:nvPr/>
          </p:nvPicPr>
          <p:blipFill>
            <a:blip r:embed="rId3"/>
            <a:stretch>
              <a:fillRect/>
            </a:stretch>
          </p:blipFill>
          <p:spPr>
            <a:xfrm rot="16200000">
              <a:off x="-3077282" y="2520840"/>
              <a:ext cx="7236579" cy="1437742"/>
            </a:xfrm>
            <a:prstGeom prst="rect">
              <a:avLst/>
            </a:prstGeom>
            <a:ln>
              <a:noFill/>
            </a:ln>
            <a:effectLst>
              <a:softEdge rad="112500"/>
            </a:effectLst>
          </p:spPr>
        </p:pic>
        <p:sp>
          <p:nvSpPr>
            <p:cNvPr id="20" name="19 Rectángulo"/>
            <p:cNvSpPr/>
            <p:nvPr/>
          </p:nvSpPr>
          <p:spPr>
            <a:xfrm rot="16200000">
              <a:off x="-3242249" y="2972515"/>
              <a:ext cx="6848060" cy="461665"/>
            </a:xfrm>
            <a:prstGeom prst="rect">
              <a:avLst/>
            </a:prstGeom>
            <a:noFill/>
            <a:ln>
              <a:noFill/>
            </a:ln>
            <a:effectLst>
              <a:outerShdw blurRad="107950" dist="12700" dir="5400000" algn="ctr">
                <a:srgbClr val="000000"/>
              </a:outerShdw>
            </a:effectLst>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r>
                <a:rPr lang="es-ES" sz="2400" b="1" dirty="0">
                  <a:ln w="50800"/>
                  <a:solidFill>
                    <a:schemeClr val="accent2">
                      <a:lumMod val="60000"/>
                      <a:lumOff val="40000"/>
                    </a:schemeClr>
                  </a:solidFill>
                  <a:effectLst>
                    <a:outerShdw blurRad="38100" dist="38100" dir="2700000" algn="tl">
                      <a:srgbClr val="000000">
                        <a:alpha val="43137"/>
                      </a:srgbClr>
                    </a:outerShdw>
                  </a:effectLst>
                </a:rPr>
                <a:t>Bloque de Manufactura</a:t>
              </a:r>
            </a:p>
          </p:txBody>
        </p:sp>
      </p:grpSp>
      <p:pic>
        <p:nvPicPr>
          <p:cNvPr id="25" name="Imagen 24"/>
          <p:cNvPicPr>
            <a:picLocks noChangeAspect="1"/>
          </p:cNvPicPr>
          <p:nvPr/>
        </p:nvPicPr>
        <p:blipFill>
          <a:blip r:embed="rId4"/>
          <a:stretch>
            <a:fillRect/>
          </a:stretch>
        </p:blipFill>
        <p:spPr>
          <a:xfrm>
            <a:off x="98165" y="30885"/>
            <a:ext cx="994668" cy="1147054"/>
          </a:xfrm>
          <a:prstGeom prst="rect">
            <a:avLst/>
          </a:prstGeom>
        </p:spPr>
      </p:pic>
      <p:sp>
        <p:nvSpPr>
          <p:cNvPr id="8" name="CuadroTexto 7"/>
          <p:cNvSpPr txBox="1"/>
          <p:nvPr/>
        </p:nvSpPr>
        <p:spPr>
          <a:xfrm>
            <a:off x="1027520" y="53876"/>
            <a:ext cx="8046711" cy="5816977"/>
          </a:xfrm>
          <a:prstGeom prst="rect">
            <a:avLst/>
          </a:prstGeom>
          <a:noFill/>
        </p:spPr>
        <p:txBody>
          <a:bodyPr wrap="square" rtlCol="0">
            <a:spAutoFit/>
          </a:bodyPr>
          <a:lstStyle/>
          <a:p>
            <a:pPr lvl="0"/>
            <a:r>
              <a:rPr lang="es-ES" sz="3600" b="1" dirty="0" smtClean="0">
                <a:solidFill>
                  <a:srgbClr val="C00000"/>
                </a:solidFill>
              </a:rPr>
              <a:t>CASO DE ESTUDIO / INDIVIDUAL </a:t>
            </a:r>
          </a:p>
          <a:p>
            <a:r>
              <a:rPr lang="es-MX" sz="2400" dirty="0"/>
              <a:t>El alumno debe investigar </a:t>
            </a:r>
            <a:r>
              <a:rPr lang="es-MX" sz="2400" dirty="0" smtClean="0"/>
              <a:t>información adicional sobre </a:t>
            </a:r>
            <a:r>
              <a:rPr lang="es-MX" sz="2400" dirty="0"/>
              <a:t>el tema de manufactura, </a:t>
            </a:r>
            <a:r>
              <a:rPr lang="es-MX" sz="2400" dirty="0" smtClean="0"/>
              <a:t>leer </a:t>
            </a:r>
            <a:r>
              <a:rPr lang="es-MX" sz="2400" dirty="0"/>
              <a:t>los principales subtemas que se mencionan en la presentación inicial del tema:</a:t>
            </a:r>
          </a:p>
          <a:p>
            <a:pPr lvl="0"/>
            <a:r>
              <a:rPr lang="es-MX" sz="2400" dirty="0"/>
              <a:t>Evolución de los materiales para la manufactura </a:t>
            </a:r>
          </a:p>
          <a:p>
            <a:pPr lvl="0"/>
            <a:r>
              <a:rPr lang="es-MX" sz="2400" dirty="0"/>
              <a:t>Cambio en el desarrollo del producto.</a:t>
            </a:r>
          </a:p>
          <a:p>
            <a:pPr lvl="0"/>
            <a:r>
              <a:rPr lang="es-MX" sz="2400" dirty="0"/>
              <a:t>Sistemas de manufactura</a:t>
            </a:r>
          </a:p>
          <a:p>
            <a:pPr lvl="0"/>
            <a:r>
              <a:rPr lang="es-MX" sz="2400" dirty="0"/>
              <a:t>Automatización de procesos</a:t>
            </a:r>
          </a:p>
          <a:p>
            <a:r>
              <a:rPr lang="es-MX" sz="2400" dirty="0"/>
              <a:t> </a:t>
            </a:r>
          </a:p>
          <a:p>
            <a:r>
              <a:rPr lang="es-MX" sz="2400" dirty="0"/>
              <a:t>Una vez investigados, se deberá desarrollar </a:t>
            </a:r>
            <a:r>
              <a:rPr lang="es-MX" sz="2400" dirty="0" smtClean="0"/>
              <a:t>un archivo de </a:t>
            </a:r>
            <a:r>
              <a:rPr lang="es-MX" sz="2400" dirty="0" err="1" smtClean="0"/>
              <a:t>ppt</a:t>
            </a:r>
            <a:r>
              <a:rPr lang="es-MX" sz="2400" dirty="0" smtClean="0"/>
              <a:t> con una </a:t>
            </a:r>
            <a:r>
              <a:rPr lang="es-MX" sz="2400" dirty="0"/>
              <a:t>línea del tiempo que comprenda la evolución de un producto específico, contemplando estos cambios a lo largo del tiempo mencionando los 4 temas antes estudiados. </a:t>
            </a:r>
            <a:endParaRPr lang="es-MX" sz="2400" dirty="0" smtClean="0"/>
          </a:p>
          <a:p>
            <a:endParaRPr lang="es-MX" sz="2400" b="1" dirty="0"/>
          </a:p>
          <a:p>
            <a:r>
              <a:rPr lang="es-MX" sz="2400" dirty="0"/>
              <a:t>Consultar archivo “Semana </a:t>
            </a:r>
            <a:r>
              <a:rPr lang="es-MX" sz="2400"/>
              <a:t>8 </a:t>
            </a:r>
            <a:r>
              <a:rPr lang="es-MX" sz="2400" smtClean="0"/>
              <a:t>Caso </a:t>
            </a:r>
            <a:r>
              <a:rPr lang="es-MX" sz="2400" dirty="0"/>
              <a:t>manufactura”</a:t>
            </a:r>
            <a:endParaRPr lang="es-MX" sz="2400" b="1" dirty="0"/>
          </a:p>
        </p:txBody>
      </p:sp>
      <p:sp>
        <p:nvSpPr>
          <p:cNvPr id="4" name="CuadroTexto 3"/>
          <p:cNvSpPr txBox="1"/>
          <p:nvPr/>
        </p:nvSpPr>
        <p:spPr>
          <a:xfrm>
            <a:off x="1092833" y="6294061"/>
            <a:ext cx="7822567" cy="369332"/>
          </a:xfrm>
          <a:prstGeom prst="rect">
            <a:avLst/>
          </a:prstGeom>
          <a:noFill/>
        </p:spPr>
        <p:txBody>
          <a:bodyPr wrap="square" rtlCol="0">
            <a:spAutoFit/>
          </a:bodyPr>
          <a:lstStyle/>
          <a:p>
            <a:pPr algn="r"/>
            <a:r>
              <a:rPr lang="es-MX" dirty="0" smtClean="0"/>
              <a:t>Actividad #20     valor 4 puntos</a:t>
            </a:r>
            <a:endParaRPr lang="es-MX" dirty="0"/>
          </a:p>
        </p:txBody>
      </p:sp>
    </p:spTree>
    <p:extLst>
      <p:ext uri="{BB962C8B-B14F-4D97-AF65-F5344CB8AC3E}">
        <p14:creationId xmlns:p14="http://schemas.microsoft.com/office/powerpoint/2010/main" val="236621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5 Rectángulo"/>
          <p:cNvSpPr/>
          <p:nvPr/>
        </p:nvSpPr>
        <p:spPr>
          <a:xfrm>
            <a:off x="1027520" y="0"/>
            <a:ext cx="8116480" cy="6848061"/>
          </a:xfrm>
          <a:prstGeom prst="rect">
            <a:avLst/>
          </a:prstGeom>
          <a:gradFill flip="none" rotWithShape="1">
            <a:gsLst>
              <a:gs pos="0">
                <a:schemeClr val="bg1">
                  <a:shade val="30000"/>
                  <a:satMod val="115000"/>
                  <a:alpha val="75000"/>
                </a:schemeClr>
              </a:gs>
              <a:gs pos="47000">
                <a:schemeClr val="bg1">
                  <a:shade val="67500"/>
                  <a:satMod val="115000"/>
                  <a:alpha val="68000"/>
                </a:schemeClr>
              </a:gs>
              <a:gs pos="100000">
                <a:schemeClr val="bg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aphicFrame>
        <p:nvGraphicFramePr>
          <p:cNvPr id="3" name="Diagrama 2"/>
          <p:cNvGraphicFramePr/>
          <p:nvPr>
            <p:extLst>
              <p:ext uri="{D42A27DB-BD31-4B8C-83A1-F6EECF244321}">
                <p14:modId xmlns:p14="http://schemas.microsoft.com/office/powerpoint/2010/main" val="1803719494"/>
              </p:ext>
            </p:extLst>
          </p:nvPr>
        </p:nvGraphicFramePr>
        <p:xfrm>
          <a:off x="897940" y="-9940"/>
          <a:ext cx="8246060" cy="68041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7" name="Grupo 26"/>
          <p:cNvGrpSpPr/>
          <p:nvPr/>
        </p:nvGrpSpPr>
        <p:grpSpPr>
          <a:xfrm>
            <a:off x="-145495" y="-378579"/>
            <a:ext cx="1437742" cy="7236579"/>
            <a:chOff x="-177863" y="-378579"/>
            <a:chExt cx="1437742" cy="7236579"/>
          </a:xfrm>
        </p:grpSpPr>
        <p:pic>
          <p:nvPicPr>
            <p:cNvPr id="2" name="Imagen 1"/>
            <p:cNvPicPr>
              <a:picLocks noChangeAspect="1"/>
            </p:cNvPicPr>
            <p:nvPr/>
          </p:nvPicPr>
          <p:blipFill>
            <a:blip r:embed="rId8"/>
            <a:stretch>
              <a:fillRect/>
            </a:stretch>
          </p:blipFill>
          <p:spPr>
            <a:xfrm rot="16200000">
              <a:off x="-3077282" y="2520840"/>
              <a:ext cx="7236579" cy="1437742"/>
            </a:xfrm>
            <a:prstGeom prst="rect">
              <a:avLst/>
            </a:prstGeom>
            <a:ln>
              <a:noFill/>
            </a:ln>
            <a:effectLst>
              <a:softEdge rad="112500"/>
            </a:effectLst>
          </p:spPr>
        </p:pic>
        <p:sp>
          <p:nvSpPr>
            <p:cNvPr id="20" name="19 Rectángulo"/>
            <p:cNvSpPr/>
            <p:nvPr/>
          </p:nvSpPr>
          <p:spPr>
            <a:xfrm rot="16200000">
              <a:off x="-3242249" y="2972515"/>
              <a:ext cx="6848060" cy="461665"/>
            </a:xfrm>
            <a:prstGeom prst="rect">
              <a:avLst/>
            </a:prstGeom>
            <a:noFill/>
            <a:ln>
              <a:noFill/>
            </a:ln>
            <a:effectLst>
              <a:outerShdw blurRad="107950" dist="12700" dir="5400000" algn="ctr">
                <a:srgbClr val="000000"/>
              </a:outerShdw>
            </a:effectLst>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r>
                <a:rPr lang="es-ES" sz="2400" b="1" dirty="0">
                  <a:ln w="50800"/>
                  <a:solidFill>
                    <a:schemeClr val="accent2">
                      <a:lumMod val="60000"/>
                      <a:lumOff val="40000"/>
                    </a:schemeClr>
                  </a:solidFill>
                  <a:effectLst>
                    <a:outerShdw blurRad="38100" dist="38100" dir="2700000" algn="tl">
                      <a:srgbClr val="000000">
                        <a:alpha val="43137"/>
                      </a:srgbClr>
                    </a:outerShdw>
                  </a:effectLst>
                </a:rPr>
                <a:t>Bloque de Manufactura</a:t>
              </a:r>
            </a:p>
          </p:txBody>
        </p:sp>
      </p:grpSp>
      <p:pic>
        <p:nvPicPr>
          <p:cNvPr id="25" name="Imagen 24"/>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071658" y="-70813"/>
            <a:ext cx="1201923" cy="1386061"/>
          </a:xfrm>
          <a:prstGeom prst="rect">
            <a:avLst/>
          </a:prstGeom>
        </p:spPr>
      </p:pic>
      <p:sp>
        <p:nvSpPr>
          <p:cNvPr id="22" name="Rectángulo redondeado 21"/>
          <p:cNvSpPr/>
          <p:nvPr/>
        </p:nvSpPr>
        <p:spPr>
          <a:xfrm>
            <a:off x="6662304" y="2207777"/>
            <a:ext cx="1011504" cy="525983"/>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200" dirty="0"/>
              <a:t>2</a:t>
            </a:r>
            <a:r>
              <a:rPr lang="es-MX" sz="1200" dirty="0" smtClean="0"/>
              <a:t> do Semestre</a:t>
            </a:r>
            <a:endParaRPr lang="es-MX" sz="1200" dirty="0"/>
          </a:p>
        </p:txBody>
      </p:sp>
      <p:sp>
        <p:nvSpPr>
          <p:cNvPr id="23" name="Rectángulo redondeado 22"/>
          <p:cNvSpPr/>
          <p:nvPr/>
        </p:nvSpPr>
        <p:spPr>
          <a:xfrm>
            <a:off x="7188147" y="4611111"/>
            <a:ext cx="1011504" cy="525983"/>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200" dirty="0" smtClean="0"/>
              <a:t>2do Semestre</a:t>
            </a:r>
            <a:endParaRPr lang="es-MX" sz="1200" dirty="0"/>
          </a:p>
        </p:txBody>
      </p:sp>
      <p:sp>
        <p:nvSpPr>
          <p:cNvPr id="24" name="Rectángulo redondeado 23"/>
          <p:cNvSpPr/>
          <p:nvPr/>
        </p:nvSpPr>
        <p:spPr>
          <a:xfrm>
            <a:off x="5715536" y="6273175"/>
            <a:ext cx="1011504" cy="525983"/>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200" dirty="0" smtClean="0"/>
              <a:t>3er Semestre</a:t>
            </a:r>
            <a:endParaRPr lang="es-MX" sz="1200" dirty="0"/>
          </a:p>
        </p:txBody>
      </p:sp>
      <p:sp>
        <p:nvSpPr>
          <p:cNvPr id="26" name="Rectángulo redondeado 25"/>
          <p:cNvSpPr/>
          <p:nvPr/>
        </p:nvSpPr>
        <p:spPr>
          <a:xfrm>
            <a:off x="2335682" y="2207776"/>
            <a:ext cx="1011504" cy="525983"/>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200" dirty="0" smtClean="0"/>
              <a:t>8vo Semestre</a:t>
            </a:r>
            <a:endParaRPr lang="es-MX" sz="1200" dirty="0"/>
          </a:p>
        </p:txBody>
      </p:sp>
      <p:sp>
        <p:nvSpPr>
          <p:cNvPr id="28" name="Rectángulo redondeado 27"/>
          <p:cNvSpPr/>
          <p:nvPr/>
        </p:nvSpPr>
        <p:spPr>
          <a:xfrm>
            <a:off x="1773387" y="4611110"/>
            <a:ext cx="1011504" cy="525983"/>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200" dirty="0" smtClean="0"/>
              <a:t>8vo Semestre</a:t>
            </a:r>
            <a:endParaRPr lang="es-MX" sz="1200" dirty="0"/>
          </a:p>
        </p:txBody>
      </p:sp>
      <p:sp>
        <p:nvSpPr>
          <p:cNvPr id="29" name="Rectángulo redondeado 28"/>
          <p:cNvSpPr/>
          <p:nvPr/>
        </p:nvSpPr>
        <p:spPr>
          <a:xfrm>
            <a:off x="3298576" y="6268205"/>
            <a:ext cx="1011504" cy="525983"/>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200" dirty="0" smtClean="0"/>
              <a:t>4to Semestre</a:t>
            </a:r>
            <a:endParaRPr lang="es-MX" sz="1200" dirty="0"/>
          </a:p>
        </p:txBody>
      </p:sp>
      <p:sp>
        <p:nvSpPr>
          <p:cNvPr id="5" name="Rectángulo redondeado 4"/>
          <p:cNvSpPr/>
          <p:nvPr/>
        </p:nvSpPr>
        <p:spPr>
          <a:xfrm>
            <a:off x="4470711" y="1181437"/>
            <a:ext cx="1011504" cy="525983"/>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sz="1200" dirty="0" smtClean="0"/>
              <a:t>1er Semestre</a:t>
            </a:r>
            <a:endParaRPr lang="es-MX" sz="1200" dirty="0"/>
          </a:p>
        </p:txBody>
      </p:sp>
    </p:spTree>
    <p:extLst>
      <p:ext uri="{BB962C8B-B14F-4D97-AF65-F5344CB8AC3E}">
        <p14:creationId xmlns:p14="http://schemas.microsoft.com/office/powerpoint/2010/main" val="38806946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7-01-15 a la(s) 22.17.0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512" y="1060380"/>
            <a:ext cx="9144000" cy="5825005"/>
          </a:xfrm>
          <a:prstGeom prst="rect">
            <a:avLst/>
          </a:prstGeom>
        </p:spPr>
      </p:pic>
      <p:sp>
        <p:nvSpPr>
          <p:cNvPr id="6" name="Rectangle 5"/>
          <p:cNvSpPr/>
          <p:nvPr/>
        </p:nvSpPr>
        <p:spPr>
          <a:xfrm>
            <a:off x="28154" y="3717032"/>
            <a:ext cx="1693070" cy="685800"/>
          </a:xfrm>
          <a:prstGeom prst="rect">
            <a:avLst/>
          </a:prstGeom>
          <a:noFill/>
          <a:ln>
            <a:solidFill>
              <a:srgbClr val="A50021">
                <a:alpha val="80000"/>
              </a:srgbClr>
            </a:solidFill>
          </a:ln>
          <a:effectLst>
            <a:glow rad="101600">
              <a:srgbClr val="FFFF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solidFill>
                <a:prstClr val="white"/>
              </a:solidFill>
            </a:endParaRPr>
          </a:p>
        </p:txBody>
      </p:sp>
      <p:sp>
        <p:nvSpPr>
          <p:cNvPr id="8" name="7 Rectángulo"/>
          <p:cNvSpPr/>
          <p:nvPr/>
        </p:nvSpPr>
        <p:spPr>
          <a:xfrm>
            <a:off x="28154" y="674043"/>
            <a:ext cx="9080350" cy="461665"/>
          </a:xfrm>
          <a:prstGeom prst="rect">
            <a:avLst/>
          </a:prstGeom>
        </p:spPr>
        <p:txBody>
          <a:bodyPr wrap="square">
            <a:spAutoFit/>
          </a:bodyPr>
          <a:lstStyle/>
          <a:p>
            <a:pPr algn="ctr"/>
            <a:r>
              <a:rPr lang="es-MX" sz="2400" b="1" dirty="0" smtClean="0">
                <a:solidFill>
                  <a:schemeClr val="accent2">
                    <a:lumMod val="75000"/>
                  </a:schemeClr>
                </a:solidFill>
                <a:effectLst>
                  <a:outerShdw blurRad="38100" dist="38100" dir="2700000" algn="tl">
                    <a:srgbClr val="000000">
                      <a:alpha val="43137"/>
                    </a:srgbClr>
                  </a:outerShdw>
                </a:effectLst>
              </a:rPr>
              <a:t>¿EN QUÉ CONSISTE EL BLOQUE DE MANUFACTURA?</a:t>
            </a:r>
          </a:p>
        </p:txBody>
      </p:sp>
      <p:sp>
        <p:nvSpPr>
          <p:cNvPr id="48" name="47 Rectángulo"/>
          <p:cNvSpPr/>
          <p:nvPr/>
        </p:nvSpPr>
        <p:spPr>
          <a:xfrm rot="16200000">
            <a:off x="4544132" y="-3871680"/>
            <a:ext cx="92254" cy="9180513"/>
          </a:xfrm>
          <a:prstGeom prst="rect">
            <a:avLst/>
          </a:prstGeom>
          <a:solidFill>
            <a:srgbClr val="FFC0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1600" dirty="0">
              <a:solidFill>
                <a:schemeClr val="bg1"/>
              </a:solidFill>
            </a:endParaRPr>
          </a:p>
        </p:txBody>
      </p:sp>
      <p:sp>
        <p:nvSpPr>
          <p:cNvPr id="19" name="Rectangle 5"/>
          <p:cNvSpPr/>
          <p:nvPr/>
        </p:nvSpPr>
        <p:spPr>
          <a:xfrm>
            <a:off x="910548" y="4944616"/>
            <a:ext cx="1734040" cy="685800"/>
          </a:xfrm>
          <a:prstGeom prst="rect">
            <a:avLst/>
          </a:prstGeom>
          <a:noFill/>
          <a:ln>
            <a:solidFill>
              <a:srgbClr val="A50021">
                <a:alpha val="80000"/>
              </a:srgbClr>
            </a:solidFill>
          </a:ln>
          <a:effectLst>
            <a:glow rad="101600">
              <a:srgbClr val="FFFF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solidFill>
                <a:prstClr val="white"/>
              </a:solidFill>
            </a:endParaRPr>
          </a:p>
        </p:txBody>
      </p:sp>
      <p:sp>
        <p:nvSpPr>
          <p:cNvPr id="20" name="Rectangle 5"/>
          <p:cNvSpPr/>
          <p:nvPr/>
        </p:nvSpPr>
        <p:spPr>
          <a:xfrm>
            <a:off x="2737441" y="4402832"/>
            <a:ext cx="781183" cy="612088"/>
          </a:xfrm>
          <a:prstGeom prst="rect">
            <a:avLst/>
          </a:prstGeom>
          <a:noFill/>
          <a:ln>
            <a:solidFill>
              <a:srgbClr val="A50021">
                <a:alpha val="80000"/>
              </a:srgbClr>
            </a:solidFill>
          </a:ln>
          <a:effectLst>
            <a:glow rad="101600">
              <a:srgbClr val="FFFF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solidFill>
                <a:prstClr val="white"/>
              </a:solidFill>
            </a:endParaRPr>
          </a:p>
        </p:txBody>
      </p:sp>
      <p:sp>
        <p:nvSpPr>
          <p:cNvPr id="21" name="Rectangle 5"/>
          <p:cNvSpPr/>
          <p:nvPr/>
        </p:nvSpPr>
        <p:spPr>
          <a:xfrm rot="16200000">
            <a:off x="6109238" y="5167743"/>
            <a:ext cx="1231866" cy="785611"/>
          </a:xfrm>
          <a:prstGeom prst="rect">
            <a:avLst/>
          </a:prstGeom>
          <a:noFill/>
          <a:ln>
            <a:solidFill>
              <a:srgbClr val="A50021">
                <a:alpha val="80000"/>
              </a:srgbClr>
            </a:solidFill>
          </a:ln>
          <a:effectLst>
            <a:glow rad="101600">
              <a:srgbClr val="FFFF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solidFill>
                <a:prstClr val="white"/>
              </a:solidFill>
            </a:endParaRPr>
          </a:p>
        </p:txBody>
      </p:sp>
      <p:grpSp>
        <p:nvGrpSpPr>
          <p:cNvPr id="13" name="Grupo 12"/>
          <p:cNvGrpSpPr/>
          <p:nvPr/>
        </p:nvGrpSpPr>
        <p:grpSpPr>
          <a:xfrm>
            <a:off x="0" y="-86224"/>
            <a:ext cx="9291798" cy="891180"/>
            <a:chOff x="0" y="-86224"/>
            <a:chExt cx="9291798" cy="891180"/>
          </a:xfrm>
        </p:grpSpPr>
        <p:pic>
          <p:nvPicPr>
            <p:cNvPr id="3" name="Imagen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6895"/>
              <a:ext cx="1531730" cy="699343"/>
            </a:xfrm>
            <a:prstGeom prst="rect">
              <a:avLst/>
            </a:prstGeom>
            <a:ln>
              <a:noFill/>
            </a:ln>
            <a:effectLst>
              <a:outerShdw blurRad="292100" dist="139700" dir="2700000" algn="tl" rotWithShape="0">
                <a:srgbClr val="333333">
                  <a:alpha val="65000"/>
                </a:srgbClr>
              </a:outerShdw>
            </a:effectLst>
          </p:spPr>
        </p:pic>
        <p:pic>
          <p:nvPicPr>
            <p:cNvPr id="5" name="Imagen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80024" y="0"/>
              <a:ext cx="1210235" cy="681079"/>
            </a:xfrm>
            <a:prstGeom prst="rect">
              <a:avLst/>
            </a:prstGeom>
            <a:ln>
              <a:noFill/>
            </a:ln>
            <a:effectLst>
              <a:outerShdw blurRad="292100" dist="139700" dir="2700000" algn="tl" rotWithShape="0">
                <a:srgbClr val="333333">
                  <a:alpha val="65000"/>
                </a:srgbClr>
              </a:outerShdw>
            </a:effectLst>
          </p:spPr>
        </p:pic>
        <p:pic>
          <p:nvPicPr>
            <p:cNvPr id="11" name="Imagen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6574833" y="-1912010"/>
              <a:ext cx="891180" cy="4542751"/>
            </a:xfrm>
            <a:prstGeom prst="rect">
              <a:avLst/>
            </a:prstGeom>
          </p:spPr>
        </p:pic>
        <p:pic>
          <p:nvPicPr>
            <p:cNvPr id="1026" name="Picture 2" descr="Resultado de imagen para cnc emco"/>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844037" y="-6770"/>
              <a:ext cx="1212927" cy="6694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28" name="Rectangle 5"/>
          <p:cNvSpPr/>
          <p:nvPr/>
        </p:nvSpPr>
        <p:spPr>
          <a:xfrm>
            <a:off x="8080406" y="2572870"/>
            <a:ext cx="794653" cy="502443"/>
          </a:xfrm>
          <a:prstGeom prst="rect">
            <a:avLst/>
          </a:prstGeom>
          <a:noFill/>
          <a:ln>
            <a:solidFill>
              <a:srgbClr val="A50021">
                <a:alpha val="80000"/>
              </a:srgbClr>
            </a:solidFill>
          </a:ln>
          <a:effectLst>
            <a:glow rad="101600">
              <a:srgbClr val="FFFF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solidFill>
                <a:prstClr val="white"/>
              </a:solidFill>
            </a:endParaRPr>
          </a:p>
        </p:txBody>
      </p:sp>
      <p:grpSp>
        <p:nvGrpSpPr>
          <p:cNvPr id="31" name="Grupo 30"/>
          <p:cNvGrpSpPr/>
          <p:nvPr/>
        </p:nvGrpSpPr>
        <p:grpSpPr>
          <a:xfrm>
            <a:off x="4499172" y="1244824"/>
            <a:ext cx="2618805" cy="1239433"/>
            <a:chOff x="4499172" y="1244824"/>
            <a:chExt cx="2618805" cy="1239433"/>
          </a:xfrm>
        </p:grpSpPr>
        <p:cxnSp>
          <p:nvCxnSpPr>
            <p:cNvPr id="7" name="Conector recto 6"/>
            <p:cNvCxnSpPr/>
            <p:nvPr/>
          </p:nvCxnSpPr>
          <p:spPr>
            <a:xfrm flipV="1">
              <a:off x="4499172" y="1867911"/>
              <a:ext cx="0" cy="616345"/>
            </a:xfrm>
            <a:prstGeom prst="line">
              <a:avLst/>
            </a:prstGeom>
            <a:effectLst>
              <a:glow rad="139700">
                <a:schemeClr val="accent3">
                  <a:satMod val="175000"/>
                  <a:alpha val="40000"/>
                </a:schemeClr>
              </a:glow>
              <a:outerShdw blurRad="40000" dist="20000" dir="5400000" rotWithShape="0">
                <a:srgbClr val="000000">
                  <a:alpha val="38000"/>
                </a:srgbClr>
              </a:outerShdw>
            </a:effectLst>
          </p:spPr>
          <p:style>
            <a:lnRef idx="2">
              <a:schemeClr val="accent2"/>
            </a:lnRef>
            <a:fillRef idx="0">
              <a:schemeClr val="accent2"/>
            </a:fillRef>
            <a:effectRef idx="1">
              <a:schemeClr val="accent2"/>
            </a:effectRef>
            <a:fontRef idx="minor">
              <a:schemeClr val="tx1"/>
            </a:fontRef>
          </p:style>
        </p:cxnSp>
        <p:cxnSp>
          <p:nvCxnSpPr>
            <p:cNvPr id="14" name="Conector recto 13"/>
            <p:cNvCxnSpPr/>
            <p:nvPr/>
          </p:nvCxnSpPr>
          <p:spPr>
            <a:xfrm>
              <a:off x="4507264" y="2484255"/>
              <a:ext cx="2610713" cy="0"/>
            </a:xfrm>
            <a:prstGeom prst="line">
              <a:avLst/>
            </a:prstGeom>
            <a:effectLst>
              <a:glow rad="139700">
                <a:schemeClr val="accent3">
                  <a:satMod val="175000"/>
                  <a:alpha val="40000"/>
                </a:schemeClr>
              </a:glow>
              <a:outerShdw blurRad="40000" dist="20000" dir="5400000" rotWithShape="0">
                <a:srgbClr val="000000">
                  <a:alpha val="38000"/>
                </a:srgbClr>
              </a:outerShdw>
            </a:effectLst>
          </p:spPr>
          <p:style>
            <a:lnRef idx="2">
              <a:schemeClr val="accent2"/>
            </a:lnRef>
            <a:fillRef idx="0">
              <a:schemeClr val="accent2"/>
            </a:fillRef>
            <a:effectRef idx="1">
              <a:schemeClr val="accent2"/>
            </a:effectRef>
            <a:fontRef idx="minor">
              <a:schemeClr val="tx1"/>
            </a:fontRef>
          </p:style>
        </p:cxnSp>
        <p:cxnSp>
          <p:nvCxnSpPr>
            <p:cNvPr id="22" name="Conector recto 21"/>
            <p:cNvCxnSpPr/>
            <p:nvPr/>
          </p:nvCxnSpPr>
          <p:spPr>
            <a:xfrm flipV="1">
              <a:off x="5336275" y="1244825"/>
              <a:ext cx="1773610" cy="6741"/>
            </a:xfrm>
            <a:prstGeom prst="line">
              <a:avLst/>
            </a:prstGeom>
            <a:effectLst>
              <a:glow rad="139700">
                <a:schemeClr val="accent3">
                  <a:satMod val="175000"/>
                  <a:alpha val="40000"/>
                </a:schemeClr>
              </a:glow>
              <a:outerShdw blurRad="40000" dist="20000" dir="5400000" rotWithShape="0">
                <a:srgbClr val="000000">
                  <a:alpha val="38000"/>
                </a:srgbClr>
              </a:outerShdw>
            </a:effectLst>
          </p:spPr>
          <p:style>
            <a:lnRef idx="2">
              <a:schemeClr val="accent2"/>
            </a:lnRef>
            <a:fillRef idx="0">
              <a:schemeClr val="accent2"/>
            </a:fillRef>
            <a:effectRef idx="1">
              <a:schemeClr val="accent2"/>
            </a:effectRef>
            <a:fontRef idx="minor">
              <a:schemeClr val="tx1"/>
            </a:fontRef>
          </p:style>
        </p:cxnSp>
        <p:cxnSp>
          <p:nvCxnSpPr>
            <p:cNvPr id="23" name="Conector recto 22"/>
            <p:cNvCxnSpPr/>
            <p:nvPr/>
          </p:nvCxnSpPr>
          <p:spPr>
            <a:xfrm>
              <a:off x="4499172" y="1867911"/>
              <a:ext cx="837103" cy="0"/>
            </a:xfrm>
            <a:prstGeom prst="line">
              <a:avLst/>
            </a:prstGeom>
            <a:effectLst>
              <a:glow rad="139700">
                <a:schemeClr val="accent3">
                  <a:satMod val="175000"/>
                  <a:alpha val="40000"/>
                </a:schemeClr>
              </a:glow>
              <a:outerShdw blurRad="40000" dist="20000" dir="5400000" rotWithShape="0">
                <a:srgbClr val="000000">
                  <a:alpha val="38000"/>
                </a:srgbClr>
              </a:outerShdw>
            </a:effectLst>
          </p:spPr>
          <p:style>
            <a:lnRef idx="2">
              <a:schemeClr val="accent2"/>
            </a:lnRef>
            <a:fillRef idx="0">
              <a:schemeClr val="accent2"/>
            </a:fillRef>
            <a:effectRef idx="1">
              <a:schemeClr val="accent2"/>
            </a:effectRef>
            <a:fontRef idx="minor">
              <a:schemeClr val="tx1"/>
            </a:fontRef>
          </p:style>
        </p:cxnSp>
        <p:cxnSp>
          <p:nvCxnSpPr>
            <p:cNvPr id="29" name="Conector recto 28"/>
            <p:cNvCxnSpPr/>
            <p:nvPr/>
          </p:nvCxnSpPr>
          <p:spPr>
            <a:xfrm flipV="1">
              <a:off x="5336275" y="1251566"/>
              <a:ext cx="0" cy="616345"/>
            </a:xfrm>
            <a:prstGeom prst="line">
              <a:avLst/>
            </a:prstGeom>
            <a:effectLst>
              <a:glow rad="139700">
                <a:schemeClr val="accent3">
                  <a:satMod val="175000"/>
                  <a:alpha val="40000"/>
                </a:schemeClr>
              </a:glow>
              <a:outerShdw blurRad="40000" dist="20000" dir="5400000" rotWithShape="0">
                <a:srgbClr val="000000">
                  <a:alpha val="38000"/>
                </a:srgbClr>
              </a:outerShdw>
            </a:effectLst>
          </p:spPr>
          <p:style>
            <a:lnRef idx="2">
              <a:schemeClr val="accent2"/>
            </a:lnRef>
            <a:fillRef idx="0">
              <a:schemeClr val="accent2"/>
            </a:fillRef>
            <a:effectRef idx="1">
              <a:schemeClr val="accent2"/>
            </a:effectRef>
            <a:fontRef idx="minor">
              <a:schemeClr val="tx1"/>
            </a:fontRef>
          </p:style>
        </p:cxnSp>
        <p:cxnSp>
          <p:nvCxnSpPr>
            <p:cNvPr id="30" name="Conector recto 29"/>
            <p:cNvCxnSpPr/>
            <p:nvPr/>
          </p:nvCxnSpPr>
          <p:spPr>
            <a:xfrm flipV="1">
              <a:off x="7109885" y="1244824"/>
              <a:ext cx="0" cy="1239433"/>
            </a:xfrm>
            <a:prstGeom prst="line">
              <a:avLst/>
            </a:prstGeom>
            <a:effectLst>
              <a:glow rad="139700">
                <a:schemeClr val="accent3">
                  <a:satMod val="175000"/>
                  <a:alpha val="40000"/>
                </a:schemeClr>
              </a:glow>
              <a:outerShdw blurRad="40000" dist="20000" dir="5400000" rotWithShape="0">
                <a:srgbClr val="000000">
                  <a:alpha val="38000"/>
                </a:srgbClr>
              </a:outerShdw>
            </a:effectLst>
          </p:spPr>
          <p:style>
            <a:lnRef idx="2">
              <a:schemeClr val="accent2"/>
            </a:lnRef>
            <a:fillRef idx="0">
              <a:schemeClr val="accent2"/>
            </a:fillRef>
            <a:effectRef idx="1">
              <a:schemeClr val="accent2"/>
            </a:effectRef>
            <a:fontRef idx="minor">
              <a:schemeClr val="tx1"/>
            </a:fontRef>
          </p:style>
        </p:cxnSp>
      </p:grpSp>
    </p:spTree>
    <p:extLst>
      <p:ext uri="{BB962C8B-B14F-4D97-AF65-F5344CB8AC3E}">
        <p14:creationId xmlns:p14="http://schemas.microsoft.com/office/powerpoint/2010/main" val="17858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10000" fill="remove" grpId="0" nodeType="with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par>
                                <p:cTn id="8" presetID="26" presetClass="emph" presetSubtype="0" repeatCount="10000" fill="remove" grpId="0" nodeType="withEffect">
                                  <p:stCondLst>
                                    <p:cond delay="0"/>
                                  </p:stCondLst>
                                  <p:childTnLst>
                                    <p:animEffect transition="out" filter="fade">
                                      <p:cBhvr>
                                        <p:cTn id="9" dur="500" tmFilter="0, 0; .2, .5; .8, .5; 1, 0"/>
                                        <p:tgtEl>
                                          <p:spTgt spid="19"/>
                                        </p:tgtEl>
                                      </p:cBhvr>
                                    </p:animEffect>
                                    <p:animScale>
                                      <p:cBhvr>
                                        <p:cTn id="10" dur="250" autoRev="1" fill="hold"/>
                                        <p:tgtEl>
                                          <p:spTgt spid="19"/>
                                        </p:tgtEl>
                                      </p:cBhvr>
                                      <p:by x="105000" y="105000"/>
                                    </p:animScale>
                                  </p:childTnLst>
                                </p:cTn>
                              </p:par>
                              <p:par>
                                <p:cTn id="11" presetID="26" presetClass="emph" presetSubtype="0" repeatCount="10000" fill="remove" grpId="0" nodeType="withEffect">
                                  <p:stCondLst>
                                    <p:cond delay="0"/>
                                  </p:stCondLst>
                                  <p:childTnLst>
                                    <p:animEffect transition="out" filter="fade">
                                      <p:cBhvr>
                                        <p:cTn id="12" dur="500" tmFilter="0, 0; .2, .5; .8, .5; 1, 0"/>
                                        <p:tgtEl>
                                          <p:spTgt spid="20"/>
                                        </p:tgtEl>
                                      </p:cBhvr>
                                    </p:animEffect>
                                    <p:animScale>
                                      <p:cBhvr>
                                        <p:cTn id="13" dur="250" autoRev="1" fill="hold"/>
                                        <p:tgtEl>
                                          <p:spTgt spid="20"/>
                                        </p:tgtEl>
                                      </p:cBhvr>
                                      <p:by x="105000" y="105000"/>
                                    </p:animScale>
                                  </p:childTnLst>
                                </p:cTn>
                              </p:par>
                              <p:par>
                                <p:cTn id="14" presetID="26" presetClass="emph" presetSubtype="0" repeatCount="10000" fill="remove" grpId="0" nodeType="withEffect">
                                  <p:stCondLst>
                                    <p:cond delay="0"/>
                                  </p:stCondLst>
                                  <p:childTnLst>
                                    <p:animEffect transition="out" filter="fade">
                                      <p:cBhvr>
                                        <p:cTn id="15" dur="500" tmFilter="0, 0; .2, .5; .8, .5; 1, 0"/>
                                        <p:tgtEl>
                                          <p:spTgt spid="21"/>
                                        </p:tgtEl>
                                      </p:cBhvr>
                                    </p:animEffect>
                                    <p:animScale>
                                      <p:cBhvr>
                                        <p:cTn id="16" dur="250" autoRev="1" fill="hold"/>
                                        <p:tgtEl>
                                          <p:spTgt spid="21"/>
                                        </p:tgtEl>
                                      </p:cBhvr>
                                      <p:by x="105000" y="105000"/>
                                    </p:animScale>
                                  </p:childTnLst>
                                </p:cTn>
                              </p:par>
                              <p:par>
                                <p:cTn id="17" presetID="26" presetClass="emph" presetSubtype="0" repeatCount="10000" fill="remove" grpId="0" nodeType="withEffect">
                                  <p:stCondLst>
                                    <p:cond delay="0"/>
                                  </p:stCondLst>
                                  <p:childTnLst>
                                    <p:animEffect transition="out" filter="fade">
                                      <p:cBhvr>
                                        <p:cTn id="18" dur="500" tmFilter="0, 0; .2, .5; .8, .5; 1, 0"/>
                                        <p:tgtEl>
                                          <p:spTgt spid="28"/>
                                        </p:tgtEl>
                                      </p:cBhvr>
                                    </p:animEffect>
                                    <p:animScale>
                                      <p:cBhvr>
                                        <p:cTn id="19" dur="250" autoRev="1" fill="hold"/>
                                        <p:tgtEl>
                                          <p:spTgt spid="2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0" grpId="0" animBg="1"/>
      <p:bldP spid="21" grpId="0" animBg="1"/>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5 Rectángulo"/>
          <p:cNvSpPr/>
          <p:nvPr/>
        </p:nvSpPr>
        <p:spPr>
          <a:xfrm>
            <a:off x="1044861" y="0"/>
            <a:ext cx="8116480" cy="6848061"/>
          </a:xfrm>
          <a:prstGeom prst="rect">
            <a:avLst/>
          </a:prstGeom>
          <a:gradFill flip="none" rotWithShape="1">
            <a:gsLst>
              <a:gs pos="0">
                <a:schemeClr val="bg1">
                  <a:shade val="30000"/>
                  <a:satMod val="115000"/>
                  <a:alpha val="75000"/>
                </a:schemeClr>
              </a:gs>
              <a:gs pos="47000">
                <a:schemeClr val="bg1">
                  <a:shade val="67500"/>
                  <a:satMod val="115000"/>
                  <a:alpha val="68000"/>
                </a:schemeClr>
              </a:gs>
              <a:gs pos="100000">
                <a:schemeClr val="bg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3 Rectángulo"/>
          <p:cNvSpPr/>
          <p:nvPr/>
        </p:nvSpPr>
        <p:spPr>
          <a:xfrm>
            <a:off x="1207598" y="1775632"/>
            <a:ext cx="535723" cy="923330"/>
          </a:xfrm>
          <a:prstGeom prst="rect">
            <a:avLst/>
          </a:prstGeom>
          <a:noFill/>
        </p:spPr>
        <p:txBody>
          <a:bodyPr wrap="none" lIns="91440" tIns="45720" rIns="91440" bIns="45720">
            <a:spAutoFit/>
          </a:bodyPr>
          <a:lstStyle/>
          <a:p>
            <a:pPr algn="ctr"/>
            <a:r>
              <a:rPr lang="es-ES" sz="5400" b="1" cap="none" spc="0" dirty="0" smtClean="0">
                <a:ln w="1905"/>
                <a:solidFill>
                  <a:srgbClr val="FF0000"/>
                </a:solidFill>
                <a:effectLst>
                  <a:innerShdw blurRad="69850" dist="43180" dir="5400000">
                    <a:srgbClr val="000000">
                      <a:alpha val="65000"/>
                    </a:srgbClr>
                  </a:innerShdw>
                </a:effectLst>
              </a:rPr>
              <a:t>6</a:t>
            </a:r>
            <a:endParaRPr lang="es-ES" sz="5400" b="1" cap="none" spc="0" dirty="0">
              <a:ln w="1905"/>
              <a:solidFill>
                <a:srgbClr val="FF0000"/>
              </a:solidFill>
              <a:effectLst>
                <a:innerShdw blurRad="69850" dist="43180" dir="5400000">
                  <a:srgbClr val="000000">
                    <a:alpha val="65000"/>
                  </a:srgbClr>
                </a:innerShdw>
              </a:effectLst>
            </a:endParaRPr>
          </a:p>
        </p:txBody>
      </p:sp>
      <p:sp>
        <p:nvSpPr>
          <p:cNvPr id="15" name="14 Rectángulo"/>
          <p:cNvSpPr/>
          <p:nvPr/>
        </p:nvSpPr>
        <p:spPr>
          <a:xfrm>
            <a:off x="1259880" y="3320743"/>
            <a:ext cx="535723" cy="923330"/>
          </a:xfrm>
          <a:prstGeom prst="rect">
            <a:avLst/>
          </a:prstGeom>
          <a:noFill/>
        </p:spPr>
        <p:txBody>
          <a:bodyPr wrap="none" lIns="91440" tIns="45720" rIns="91440" bIns="45720">
            <a:spAutoFit/>
          </a:bodyPr>
          <a:lstStyle/>
          <a:p>
            <a:pPr algn="ctr"/>
            <a:r>
              <a:rPr lang="es-ES" sz="5400" b="1" cap="none" spc="0" dirty="0" smtClean="0">
                <a:ln w="1905"/>
                <a:solidFill>
                  <a:srgbClr val="7030A0"/>
                </a:solidFill>
                <a:effectLst>
                  <a:innerShdw blurRad="69850" dist="43180" dir="5400000">
                    <a:srgbClr val="000000">
                      <a:alpha val="65000"/>
                    </a:srgbClr>
                  </a:innerShdw>
                </a:effectLst>
              </a:rPr>
              <a:t>7</a:t>
            </a:r>
            <a:endParaRPr lang="es-ES" sz="5400" b="1" cap="none" spc="0" dirty="0">
              <a:ln w="1905"/>
              <a:solidFill>
                <a:srgbClr val="7030A0"/>
              </a:solidFill>
              <a:effectLst>
                <a:innerShdw blurRad="69850" dist="43180" dir="5400000">
                  <a:srgbClr val="000000">
                    <a:alpha val="65000"/>
                  </a:srgbClr>
                </a:innerShdw>
              </a:effectLst>
            </a:endParaRPr>
          </a:p>
        </p:txBody>
      </p:sp>
      <p:sp>
        <p:nvSpPr>
          <p:cNvPr id="19" name="18 Rectángulo"/>
          <p:cNvSpPr/>
          <p:nvPr/>
        </p:nvSpPr>
        <p:spPr>
          <a:xfrm>
            <a:off x="1250655" y="5106629"/>
            <a:ext cx="535724" cy="923330"/>
          </a:xfrm>
          <a:prstGeom prst="rect">
            <a:avLst/>
          </a:prstGeom>
          <a:noFill/>
        </p:spPr>
        <p:txBody>
          <a:bodyPr wrap="none" lIns="91440" tIns="45720" rIns="91440" bIns="45720">
            <a:spAutoFit/>
          </a:bodyPr>
          <a:lstStyle/>
          <a:p>
            <a:pPr algn="ctr"/>
            <a:r>
              <a:rPr lang="es-ES" sz="5400" b="1" dirty="0">
                <a:ln w="1905"/>
                <a:solidFill>
                  <a:schemeClr val="accent6">
                    <a:lumMod val="50000"/>
                  </a:schemeClr>
                </a:solidFill>
                <a:effectLst>
                  <a:innerShdw blurRad="69850" dist="43180" dir="5400000">
                    <a:srgbClr val="000000">
                      <a:alpha val="65000"/>
                    </a:srgbClr>
                  </a:innerShdw>
                </a:effectLst>
              </a:rPr>
              <a:t>8</a:t>
            </a:r>
            <a:endParaRPr lang="es-ES" sz="5400" b="1" cap="none" spc="0" dirty="0">
              <a:ln w="1905"/>
              <a:solidFill>
                <a:schemeClr val="accent6">
                  <a:lumMod val="50000"/>
                </a:schemeClr>
              </a:solidFill>
              <a:effectLst>
                <a:innerShdw blurRad="69850" dist="43180" dir="5400000">
                  <a:srgbClr val="000000">
                    <a:alpha val="65000"/>
                  </a:srgbClr>
                </a:innerShdw>
              </a:effectLst>
            </a:endParaRPr>
          </a:p>
        </p:txBody>
      </p:sp>
      <p:grpSp>
        <p:nvGrpSpPr>
          <p:cNvPr id="27" name="Grupo 26"/>
          <p:cNvGrpSpPr/>
          <p:nvPr/>
        </p:nvGrpSpPr>
        <p:grpSpPr>
          <a:xfrm>
            <a:off x="-177863" y="-378579"/>
            <a:ext cx="1437742" cy="7236579"/>
            <a:chOff x="-177863" y="-378579"/>
            <a:chExt cx="1437742" cy="7236579"/>
          </a:xfrm>
        </p:grpSpPr>
        <p:pic>
          <p:nvPicPr>
            <p:cNvPr id="2" name="Imagen 1"/>
            <p:cNvPicPr>
              <a:picLocks noChangeAspect="1"/>
            </p:cNvPicPr>
            <p:nvPr/>
          </p:nvPicPr>
          <p:blipFill>
            <a:blip r:embed="rId3"/>
            <a:stretch>
              <a:fillRect/>
            </a:stretch>
          </p:blipFill>
          <p:spPr>
            <a:xfrm rot="16200000">
              <a:off x="-3077282" y="2520840"/>
              <a:ext cx="7236579" cy="1437742"/>
            </a:xfrm>
            <a:prstGeom prst="rect">
              <a:avLst/>
            </a:prstGeom>
            <a:ln>
              <a:noFill/>
            </a:ln>
            <a:effectLst>
              <a:softEdge rad="112500"/>
            </a:effectLst>
          </p:spPr>
        </p:pic>
        <p:sp>
          <p:nvSpPr>
            <p:cNvPr id="20" name="19 Rectángulo"/>
            <p:cNvSpPr/>
            <p:nvPr/>
          </p:nvSpPr>
          <p:spPr>
            <a:xfrm rot="16200000">
              <a:off x="-3242249" y="2972515"/>
              <a:ext cx="6848060" cy="461665"/>
            </a:xfrm>
            <a:prstGeom prst="rect">
              <a:avLst/>
            </a:prstGeom>
            <a:noFill/>
            <a:ln>
              <a:noFill/>
            </a:ln>
            <a:effectLst>
              <a:outerShdw blurRad="107950" dist="12700" dir="5400000" algn="ctr">
                <a:srgbClr val="000000"/>
              </a:outerShdw>
            </a:effectLst>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r>
                <a:rPr lang="es-ES" sz="2400" b="1" dirty="0">
                  <a:ln w="50800"/>
                  <a:solidFill>
                    <a:schemeClr val="accent2">
                      <a:lumMod val="60000"/>
                      <a:lumOff val="40000"/>
                    </a:schemeClr>
                  </a:solidFill>
                  <a:effectLst>
                    <a:outerShdw blurRad="38100" dist="38100" dir="2700000" algn="tl">
                      <a:srgbClr val="000000">
                        <a:alpha val="43137"/>
                      </a:srgbClr>
                    </a:outerShdw>
                  </a:effectLst>
                </a:rPr>
                <a:t>Bloque de Manufactura</a:t>
              </a:r>
            </a:p>
          </p:txBody>
        </p:sp>
      </p:grpSp>
      <p:sp>
        <p:nvSpPr>
          <p:cNvPr id="6" name="5 Rectángulo"/>
          <p:cNvSpPr/>
          <p:nvPr/>
        </p:nvSpPr>
        <p:spPr>
          <a:xfrm>
            <a:off x="5474265" y="1310967"/>
            <a:ext cx="3362755" cy="1569660"/>
          </a:xfrm>
          <a:prstGeom prst="rect">
            <a:avLst/>
          </a:prstGeom>
          <a:noFill/>
          <a:ln>
            <a:noFill/>
          </a:ln>
        </p:spPr>
        <p:txBody>
          <a:bodyPr wrap="square" lIns="91440" tIns="45720" rIns="91440" bIns="45720">
            <a:spAutoFit/>
          </a:bodyPr>
          <a:lstStyle/>
          <a:p>
            <a:pPr algn="ctr"/>
            <a:r>
              <a:rPr lang="es-ES" sz="3200" b="1" cap="all" spc="0" dirty="0" smtClean="0">
                <a:ln w="9000" cmpd="sng">
                  <a:solidFill>
                    <a:schemeClr val="accent4">
                      <a:shade val="50000"/>
                      <a:satMod val="120000"/>
                    </a:schemeClr>
                  </a:solidFill>
                  <a:prstDash val="solid"/>
                </a:ln>
                <a:effectLst>
                  <a:reflection blurRad="12700" stA="28000" endPos="45000" dist="1000" dir="5400000" sy="-100000" algn="bl" rotWithShape="0"/>
                </a:effectLst>
              </a:rPr>
              <a:t>Cursos de la especialidad en manufactura</a:t>
            </a:r>
            <a:endParaRPr lang="es-ES" sz="3200" b="1" cap="all" spc="0" dirty="0">
              <a:ln w="9000" cmpd="sng">
                <a:solidFill>
                  <a:schemeClr val="accent4">
                    <a:shade val="50000"/>
                    <a:satMod val="120000"/>
                  </a:schemeClr>
                </a:solidFill>
                <a:prstDash val="solid"/>
              </a:ln>
              <a:effectLst>
                <a:reflection blurRad="12700" stA="28000" endPos="45000" dist="1000" dir="5400000" sy="-100000" algn="bl" rotWithShape="0"/>
              </a:effectLst>
            </a:endParaRPr>
          </a:p>
        </p:txBody>
      </p:sp>
      <p:graphicFrame>
        <p:nvGraphicFramePr>
          <p:cNvPr id="8" name="Tabla 7"/>
          <p:cNvGraphicFramePr>
            <a:graphicFrameLocks noGrp="1"/>
          </p:cNvGraphicFramePr>
          <p:nvPr>
            <p:extLst>
              <p:ext uri="{D42A27DB-BD31-4B8C-83A1-F6EECF244321}">
                <p14:modId xmlns:p14="http://schemas.microsoft.com/office/powerpoint/2010/main" val="1692590368"/>
              </p:ext>
            </p:extLst>
          </p:nvPr>
        </p:nvGraphicFramePr>
        <p:xfrm>
          <a:off x="1899750" y="1011503"/>
          <a:ext cx="3461144" cy="5615874"/>
        </p:xfrm>
        <a:graphic>
          <a:graphicData uri="http://schemas.openxmlformats.org/drawingml/2006/table">
            <a:tbl>
              <a:tblPr>
                <a:tableStyleId>{284E427A-3D55-4303-BF80-6455036E1DE7}</a:tableStyleId>
              </a:tblPr>
              <a:tblGrid>
                <a:gridCol w="3461144"/>
              </a:tblGrid>
              <a:tr h="1871958">
                <a:tc>
                  <a:txBody>
                    <a:bodyPr/>
                    <a:lstStyle/>
                    <a:p>
                      <a:r>
                        <a:rPr lang="es-MX" b="1" dirty="0" smtClean="0">
                          <a:effectLst>
                            <a:outerShdw blurRad="38100" dist="38100" dir="2700000" algn="tl">
                              <a:srgbClr val="000000">
                                <a:alpha val="43137"/>
                              </a:srgbClr>
                            </a:outerShdw>
                          </a:effectLst>
                        </a:rPr>
                        <a:t>OPTATIVA 1</a:t>
                      </a:r>
                    </a:p>
                    <a:p>
                      <a:r>
                        <a:rPr lang="es-MX" baseline="0" dirty="0" smtClean="0">
                          <a:solidFill>
                            <a:srgbClr val="002060"/>
                          </a:solidFill>
                        </a:rPr>
                        <a:t>Control Numérico Computarizado</a:t>
                      </a:r>
                      <a:endParaRPr lang="es-MX" dirty="0">
                        <a:solidFill>
                          <a:srgbClr val="002060"/>
                        </a:solidFill>
                      </a:endParaRPr>
                    </a:p>
                  </a:txBody>
                  <a:tcPr/>
                </a:tc>
              </a:tr>
              <a:tr h="18719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b="1" dirty="0" smtClean="0">
                          <a:effectLst>
                            <a:outerShdw blurRad="38100" dist="38100" dir="2700000" algn="tl">
                              <a:srgbClr val="000000">
                                <a:alpha val="43137"/>
                              </a:srgbClr>
                            </a:outerShdw>
                          </a:effectLst>
                        </a:rPr>
                        <a:t>OPTATIVA 2</a:t>
                      </a:r>
                    </a:p>
                    <a:p>
                      <a:pPr marL="0" marR="0" lvl="0" indent="0" algn="l" defTabSz="914400" rtl="0" eaLnBrk="1" fontAlgn="auto" latinLnBrk="0" hangingPunct="1">
                        <a:lnSpc>
                          <a:spcPct val="100000"/>
                        </a:lnSpc>
                        <a:spcBef>
                          <a:spcPts val="0"/>
                        </a:spcBef>
                        <a:spcAft>
                          <a:spcPts val="0"/>
                        </a:spcAft>
                        <a:buClrTx/>
                        <a:buSzTx/>
                        <a:buFontTx/>
                        <a:buNone/>
                        <a:tabLst/>
                        <a:defRPr/>
                      </a:pPr>
                      <a:r>
                        <a:rPr lang="es-MX" dirty="0" smtClean="0">
                          <a:solidFill>
                            <a:srgbClr val="002060"/>
                          </a:solidFill>
                        </a:rPr>
                        <a:t>Desarrollo de Productos</a:t>
                      </a:r>
                    </a:p>
                    <a:p>
                      <a:endParaRPr lang="es-MX" dirty="0" smtClean="0"/>
                    </a:p>
                    <a:p>
                      <a:endParaRPr lang="es-MX" dirty="0"/>
                    </a:p>
                  </a:txBody>
                  <a:tcPr/>
                </a:tc>
              </a:tr>
              <a:tr h="18719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b="1" dirty="0" smtClean="0">
                          <a:effectLst>
                            <a:outerShdw blurRad="38100" dist="38100" dir="2700000" algn="tl">
                              <a:srgbClr val="000000">
                                <a:alpha val="43137"/>
                              </a:srgbClr>
                            </a:outerShdw>
                          </a:effectLst>
                        </a:rPr>
                        <a:t>OPTATIVA 4</a:t>
                      </a:r>
                    </a:p>
                    <a:p>
                      <a:pPr marL="0" marR="0" lvl="0" indent="0" algn="l" defTabSz="914400" rtl="0" eaLnBrk="1" fontAlgn="auto" latinLnBrk="0" hangingPunct="1">
                        <a:lnSpc>
                          <a:spcPct val="100000"/>
                        </a:lnSpc>
                        <a:spcBef>
                          <a:spcPts val="0"/>
                        </a:spcBef>
                        <a:spcAft>
                          <a:spcPts val="0"/>
                        </a:spcAft>
                        <a:buClrTx/>
                        <a:buSzTx/>
                        <a:buFontTx/>
                        <a:buNone/>
                        <a:tabLst/>
                        <a:defRPr/>
                      </a:pPr>
                      <a:r>
                        <a:rPr lang="es-MX" dirty="0" smtClean="0">
                          <a:solidFill>
                            <a:srgbClr val="002060"/>
                          </a:solidFill>
                        </a:rPr>
                        <a:t>Manufactura</a:t>
                      </a:r>
                      <a:r>
                        <a:rPr lang="es-MX" baseline="0" dirty="0" smtClean="0">
                          <a:solidFill>
                            <a:srgbClr val="002060"/>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MX" baseline="0" dirty="0" smtClean="0">
                          <a:solidFill>
                            <a:srgbClr val="002060"/>
                          </a:solidFill>
                        </a:rPr>
                        <a:t>Integrada por </a:t>
                      </a:r>
                    </a:p>
                    <a:p>
                      <a:pPr marL="0" marR="0" lvl="0" indent="0" algn="l" defTabSz="914400" rtl="0" eaLnBrk="1" fontAlgn="auto" latinLnBrk="0" hangingPunct="1">
                        <a:lnSpc>
                          <a:spcPct val="100000"/>
                        </a:lnSpc>
                        <a:spcBef>
                          <a:spcPts val="0"/>
                        </a:spcBef>
                        <a:spcAft>
                          <a:spcPts val="0"/>
                        </a:spcAft>
                        <a:buClrTx/>
                        <a:buSzTx/>
                        <a:buFontTx/>
                        <a:buNone/>
                        <a:tabLst/>
                        <a:defRPr/>
                      </a:pPr>
                      <a:r>
                        <a:rPr lang="es-MX" baseline="0" dirty="0" smtClean="0">
                          <a:solidFill>
                            <a:srgbClr val="002060"/>
                          </a:solidFill>
                        </a:rPr>
                        <a:t>Computadora</a:t>
                      </a:r>
                      <a:endParaRPr lang="es-MX" dirty="0" smtClean="0">
                        <a:solidFill>
                          <a:srgbClr val="002060"/>
                        </a:solidFill>
                      </a:endParaRPr>
                    </a:p>
                    <a:p>
                      <a:endParaRPr lang="es-MX" dirty="0"/>
                    </a:p>
                  </a:txBody>
                  <a:tcPr/>
                </a:tc>
              </a:tr>
            </a:tbl>
          </a:graphicData>
        </a:graphic>
      </p:graphicFrame>
      <p:sp>
        <p:nvSpPr>
          <p:cNvPr id="9" name="Flecha abajo 8"/>
          <p:cNvSpPr/>
          <p:nvPr/>
        </p:nvSpPr>
        <p:spPr>
          <a:xfrm>
            <a:off x="877284" y="18199"/>
            <a:ext cx="1300911" cy="1611947"/>
          </a:xfrm>
          <a:prstGeom prst="downArrow">
            <a:avLst/>
          </a:prstGeom>
        </p:spPr>
        <p:style>
          <a:lnRef idx="0">
            <a:schemeClr val="accent6"/>
          </a:lnRef>
          <a:fillRef idx="3">
            <a:schemeClr val="accent6"/>
          </a:fillRef>
          <a:effectRef idx="3">
            <a:schemeClr val="accent6"/>
          </a:effectRef>
          <a:fontRef idx="minor">
            <a:schemeClr val="lt1"/>
          </a:fontRef>
        </p:style>
        <p:txBody>
          <a:bodyPr vert="vert270" rtlCol="0" anchor="ctr"/>
          <a:lstStyle/>
          <a:p>
            <a:pPr algn="ctr"/>
            <a:r>
              <a:rPr lang="es-MX" sz="2400" b="1" dirty="0" smtClean="0"/>
              <a:t>Semestre</a:t>
            </a:r>
            <a:endParaRPr lang="es-MX" b="1" dirty="0"/>
          </a:p>
        </p:txBody>
      </p:sp>
      <p:graphicFrame>
        <p:nvGraphicFramePr>
          <p:cNvPr id="17" name="Tabla 16"/>
          <p:cNvGraphicFramePr>
            <a:graphicFrameLocks noGrp="1"/>
          </p:cNvGraphicFramePr>
          <p:nvPr>
            <p:extLst>
              <p:ext uri="{D42A27DB-BD31-4B8C-83A1-F6EECF244321}">
                <p14:modId xmlns:p14="http://schemas.microsoft.com/office/powerpoint/2010/main" val="2631510657"/>
              </p:ext>
            </p:extLst>
          </p:nvPr>
        </p:nvGraphicFramePr>
        <p:xfrm>
          <a:off x="5412968" y="2856488"/>
          <a:ext cx="3674388" cy="3770889"/>
        </p:xfrm>
        <a:graphic>
          <a:graphicData uri="http://schemas.openxmlformats.org/drawingml/2006/table">
            <a:tbl>
              <a:tblPr>
                <a:tableStyleId>{284E427A-3D55-4303-BF80-6455036E1DE7}</a:tableStyleId>
              </a:tblPr>
              <a:tblGrid>
                <a:gridCol w="3674388"/>
              </a:tblGrid>
              <a:tr h="19112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b="1" dirty="0" smtClean="0">
                          <a:effectLst>
                            <a:outerShdw blurRad="38100" dist="38100" dir="2700000" algn="tl">
                              <a:srgbClr val="000000">
                                <a:alpha val="43137"/>
                              </a:srgbClr>
                            </a:outerShdw>
                          </a:effectLst>
                        </a:rPr>
                        <a:t>OPTATIVA 3</a:t>
                      </a:r>
                    </a:p>
                    <a:p>
                      <a:pPr marL="0" marR="0" lvl="0" indent="0" algn="l" defTabSz="914400" rtl="0" eaLnBrk="1" fontAlgn="auto" latinLnBrk="0" hangingPunct="1">
                        <a:lnSpc>
                          <a:spcPct val="100000"/>
                        </a:lnSpc>
                        <a:spcBef>
                          <a:spcPts val="0"/>
                        </a:spcBef>
                        <a:spcAft>
                          <a:spcPts val="0"/>
                        </a:spcAft>
                        <a:buClrTx/>
                        <a:buSzTx/>
                        <a:buFontTx/>
                        <a:buNone/>
                        <a:tabLst/>
                        <a:defRPr/>
                      </a:pPr>
                      <a:r>
                        <a:rPr lang="es-MX" dirty="0" smtClean="0">
                          <a:solidFill>
                            <a:srgbClr val="002060"/>
                          </a:solidFill>
                        </a:rPr>
                        <a:t>Manufactura de Plásticos</a:t>
                      </a:r>
                    </a:p>
                    <a:p>
                      <a:endParaRPr lang="es-MX" dirty="0" smtClean="0"/>
                    </a:p>
                    <a:p>
                      <a:endParaRPr lang="es-MX" dirty="0" smtClean="0"/>
                    </a:p>
                    <a:p>
                      <a:endParaRPr lang="es-MX" dirty="0"/>
                    </a:p>
                  </a:txBody>
                  <a:tcPr/>
                </a:tc>
              </a:tr>
              <a:tr h="18596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b="1" dirty="0" smtClean="0">
                          <a:effectLst>
                            <a:outerShdw blurRad="38100" dist="38100" dir="2700000" algn="tl">
                              <a:srgbClr val="000000">
                                <a:alpha val="43137"/>
                              </a:srgbClr>
                            </a:outerShdw>
                          </a:effectLst>
                        </a:rPr>
                        <a:t>OPTATIVA 5</a:t>
                      </a:r>
                    </a:p>
                    <a:p>
                      <a:pPr marL="0" marR="0" lvl="0" indent="0" algn="l" defTabSz="914400" rtl="0" eaLnBrk="1" fontAlgn="auto" latinLnBrk="0" hangingPunct="1">
                        <a:lnSpc>
                          <a:spcPct val="100000"/>
                        </a:lnSpc>
                        <a:spcBef>
                          <a:spcPts val="0"/>
                        </a:spcBef>
                        <a:spcAft>
                          <a:spcPts val="0"/>
                        </a:spcAft>
                        <a:buClrTx/>
                        <a:buSzTx/>
                        <a:buFontTx/>
                        <a:buNone/>
                        <a:tabLst/>
                        <a:defRPr/>
                      </a:pPr>
                      <a:r>
                        <a:rPr lang="es-MX" dirty="0" smtClean="0">
                          <a:solidFill>
                            <a:srgbClr val="002060"/>
                          </a:solidFill>
                        </a:rPr>
                        <a:t>Procesos </a:t>
                      </a:r>
                    </a:p>
                    <a:p>
                      <a:pPr marL="0" marR="0" lvl="0" indent="0" algn="l" defTabSz="914400" rtl="0" eaLnBrk="1" fontAlgn="auto" latinLnBrk="0" hangingPunct="1">
                        <a:lnSpc>
                          <a:spcPct val="100000"/>
                        </a:lnSpc>
                        <a:spcBef>
                          <a:spcPts val="0"/>
                        </a:spcBef>
                        <a:spcAft>
                          <a:spcPts val="0"/>
                        </a:spcAft>
                        <a:buClrTx/>
                        <a:buSzTx/>
                        <a:buFontTx/>
                        <a:buNone/>
                        <a:tabLst/>
                        <a:defRPr/>
                      </a:pPr>
                      <a:r>
                        <a:rPr lang="es-MX" dirty="0" smtClean="0">
                          <a:solidFill>
                            <a:srgbClr val="002060"/>
                          </a:solidFill>
                        </a:rPr>
                        <a:t>Modernos</a:t>
                      </a:r>
                    </a:p>
                    <a:p>
                      <a:pPr marL="0" marR="0" lvl="0" indent="0" algn="l" defTabSz="914400" rtl="0" eaLnBrk="1" fontAlgn="auto" latinLnBrk="0" hangingPunct="1">
                        <a:lnSpc>
                          <a:spcPct val="100000"/>
                        </a:lnSpc>
                        <a:spcBef>
                          <a:spcPts val="0"/>
                        </a:spcBef>
                        <a:spcAft>
                          <a:spcPts val="0"/>
                        </a:spcAft>
                        <a:buClrTx/>
                        <a:buSzTx/>
                        <a:buFontTx/>
                        <a:buNone/>
                        <a:tabLst/>
                        <a:defRPr/>
                      </a:pPr>
                      <a:r>
                        <a:rPr lang="es-MX" dirty="0" smtClean="0">
                          <a:solidFill>
                            <a:srgbClr val="002060"/>
                          </a:solidFill>
                        </a:rPr>
                        <a:t>de Manufactura </a:t>
                      </a:r>
                    </a:p>
                    <a:p>
                      <a:endParaRPr lang="es-MX" dirty="0" smtClean="0"/>
                    </a:p>
                    <a:p>
                      <a:endParaRPr lang="es-MX" dirty="0"/>
                    </a:p>
                  </a:txBody>
                  <a:tcPr/>
                </a:tc>
              </a:tr>
            </a:tbl>
          </a:graphicData>
        </a:graphic>
      </p:graphicFrame>
      <p:pic>
        <p:nvPicPr>
          <p:cNvPr id="2050" name="Picture 2" descr="Resultado de imagen para solidworks  3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0228" y="3457392"/>
            <a:ext cx="2033855" cy="128454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p:cNvPicPr>
            <a:picLocks noChangeAspect="1"/>
          </p:cNvPicPr>
          <p:nvPr/>
        </p:nvPicPr>
        <p:blipFill>
          <a:blip r:embed="rId5"/>
          <a:stretch>
            <a:fillRect/>
          </a:stretch>
        </p:blipFill>
        <p:spPr>
          <a:xfrm>
            <a:off x="6385814" y="3454364"/>
            <a:ext cx="1733265" cy="1287568"/>
          </a:xfrm>
          <a:prstGeom prst="rect">
            <a:avLst/>
          </a:prstGeom>
        </p:spPr>
      </p:pic>
      <p:pic>
        <p:nvPicPr>
          <p:cNvPr id="13" name="Imagen 12"/>
          <p:cNvPicPr>
            <a:picLocks noChangeAspect="1"/>
          </p:cNvPicPr>
          <p:nvPr/>
        </p:nvPicPr>
        <p:blipFill>
          <a:blip r:embed="rId6"/>
          <a:stretch>
            <a:fillRect/>
          </a:stretch>
        </p:blipFill>
        <p:spPr>
          <a:xfrm>
            <a:off x="3579370" y="1507421"/>
            <a:ext cx="1568010" cy="1444220"/>
          </a:xfrm>
          <a:prstGeom prst="rect">
            <a:avLst/>
          </a:prstGeom>
        </p:spPr>
      </p:pic>
      <p:pic>
        <p:nvPicPr>
          <p:cNvPr id="18" name="Imagen 17"/>
          <p:cNvPicPr>
            <a:picLocks noChangeAspect="1"/>
          </p:cNvPicPr>
          <p:nvPr/>
        </p:nvPicPr>
        <p:blipFill rotWithShape="1">
          <a:blip r:embed="rId7"/>
          <a:srcRect l="1320" t="24508" r="6626" b="2110"/>
          <a:stretch/>
        </p:blipFill>
        <p:spPr>
          <a:xfrm>
            <a:off x="1988206" y="1630146"/>
            <a:ext cx="1685431" cy="1250481"/>
          </a:xfrm>
          <a:prstGeom prst="rect">
            <a:avLst/>
          </a:prstGeom>
          <a:ln>
            <a:noFill/>
          </a:ln>
          <a:effectLst>
            <a:softEdge rad="112500"/>
          </a:effectLst>
        </p:spPr>
      </p:pic>
      <p:pic>
        <p:nvPicPr>
          <p:cNvPr id="21" name="Imagen 20"/>
          <p:cNvPicPr>
            <a:picLocks noChangeAspect="1"/>
          </p:cNvPicPr>
          <p:nvPr/>
        </p:nvPicPr>
        <p:blipFill>
          <a:blip r:embed="rId8"/>
          <a:stretch>
            <a:fillRect/>
          </a:stretch>
        </p:blipFill>
        <p:spPr>
          <a:xfrm>
            <a:off x="3267817" y="4920007"/>
            <a:ext cx="2119114" cy="1529294"/>
          </a:xfrm>
          <a:prstGeom prst="rect">
            <a:avLst/>
          </a:prstGeom>
          <a:ln>
            <a:noFill/>
          </a:ln>
          <a:effectLst>
            <a:softEdge rad="112500"/>
          </a:effectLst>
        </p:spPr>
      </p:pic>
      <p:pic>
        <p:nvPicPr>
          <p:cNvPr id="2052" name="Picture 4" descr="Resultado de imagen para festo station mps "/>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590" t="1269" r="2244" b="28200"/>
          <a:stretch/>
        </p:blipFill>
        <p:spPr bwMode="auto">
          <a:xfrm>
            <a:off x="6926782" y="4719049"/>
            <a:ext cx="2055377" cy="19339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5" name="Imagen 24"/>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930342" y="18199"/>
            <a:ext cx="1335146" cy="1539695"/>
          </a:xfrm>
          <a:prstGeom prst="rect">
            <a:avLst/>
          </a:prstGeom>
        </p:spPr>
      </p:pic>
    </p:spTree>
    <p:extLst>
      <p:ext uri="{BB962C8B-B14F-4D97-AF65-F5344CB8AC3E}">
        <p14:creationId xmlns:p14="http://schemas.microsoft.com/office/powerpoint/2010/main" val="38622776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098964" y="1323439"/>
            <a:ext cx="6510342" cy="3046988"/>
          </a:xfrm>
          <a:prstGeom prst="rect">
            <a:avLst/>
          </a:prstGeom>
        </p:spPr>
        <p:txBody>
          <a:bodyPr wrap="square">
            <a:spAutoFit/>
          </a:bodyPr>
          <a:lstStyle/>
          <a:p>
            <a:pPr algn="just"/>
            <a:r>
              <a:rPr lang="es-MX" sz="3200" b="1" dirty="0" smtClean="0">
                <a:solidFill>
                  <a:schemeClr val="tx1">
                    <a:lumMod val="85000"/>
                    <a:lumOff val="15000"/>
                  </a:schemeClr>
                </a:solidFill>
                <a:effectLst>
                  <a:outerShdw blurRad="38100" dist="38100" dir="2700000" algn="tl">
                    <a:srgbClr val="000000">
                      <a:alpha val="43137"/>
                    </a:srgbClr>
                  </a:outerShdw>
                </a:effectLst>
              </a:rPr>
              <a:t>Desarrollar </a:t>
            </a:r>
            <a:r>
              <a:rPr lang="es-MX" sz="3200" b="1" dirty="0">
                <a:solidFill>
                  <a:schemeClr val="accent6">
                    <a:lumMod val="50000"/>
                  </a:schemeClr>
                </a:solidFill>
                <a:effectLst>
                  <a:outerShdw blurRad="38100" dist="38100" dir="2700000" algn="tl">
                    <a:srgbClr val="000000">
                      <a:alpha val="43137"/>
                    </a:srgbClr>
                  </a:outerShdw>
                </a:effectLst>
              </a:rPr>
              <a:t>procesos de manufactura moderna</a:t>
            </a:r>
            <a:r>
              <a:rPr lang="es-MX" sz="3200" b="1" dirty="0">
                <a:solidFill>
                  <a:schemeClr val="tx1">
                    <a:lumMod val="85000"/>
                    <a:lumOff val="15000"/>
                  </a:schemeClr>
                </a:solidFill>
                <a:effectLst>
                  <a:outerShdw blurRad="38100" dist="38100" dir="2700000" algn="tl">
                    <a:srgbClr val="000000">
                      <a:alpha val="43137"/>
                    </a:srgbClr>
                  </a:outerShdw>
                </a:effectLst>
              </a:rPr>
              <a:t> mediante la utilización de </a:t>
            </a:r>
            <a:r>
              <a:rPr lang="es-MX" sz="3200" b="1" dirty="0">
                <a:solidFill>
                  <a:srgbClr val="92D050"/>
                </a:solidFill>
                <a:effectLst>
                  <a:outerShdw blurRad="38100" dist="38100" dir="2700000" algn="tl">
                    <a:srgbClr val="000000">
                      <a:alpha val="43137"/>
                    </a:srgbClr>
                  </a:outerShdw>
                </a:effectLst>
              </a:rPr>
              <a:t>herramientas, equipos y sistemas automatizados </a:t>
            </a:r>
            <a:r>
              <a:rPr lang="es-MX" sz="3200" b="1" dirty="0">
                <a:solidFill>
                  <a:schemeClr val="tx1">
                    <a:lumMod val="85000"/>
                    <a:lumOff val="15000"/>
                  </a:schemeClr>
                </a:solidFill>
                <a:effectLst>
                  <a:outerShdw blurRad="38100" dist="38100" dir="2700000" algn="tl">
                    <a:srgbClr val="000000">
                      <a:alpha val="43137"/>
                    </a:srgbClr>
                  </a:outerShdw>
                </a:effectLst>
              </a:rPr>
              <a:t>para el desarrollo de </a:t>
            </a:r>
            <a:r>
              <a:rPr lang="es-MX" sz="3200" b="1" dirty="0">
                <a:solidFill>
                  <a:schemeClr val="accent2">
                    <a:lumMod val="75000"/>
                  </a:schemeClr>
                </a:solidFill>
                <a:effectLst>
                  <a:outerShdw blurRad="38100" dist="38100" dir="2700000" algn="tl">
                    <a:srgbClr val="000000">
                      <a:alpha val="43137"/>
                    </a:srgbClr>
                  </a:outerShdw>
                </a:effectLst>
              </a:rPr>
              <a:t>productos dinámicos </a:t>
            </a:r>
            <a:r>
              <a:rPr lang="es-MX" sz="3200" b="1" dirty="0">
                <a:solidFill>
                  <a:schemeClr val="tx1">
                    <a:lumMod val="85000"/>
                    <a:lumOff val="15000"/>
                  </a:schemeClr>
                </a:solidFill>
                <a:effectLst>
                  <a:outerShdw blurRad="38100" dist="38100" dir="2700000" algn="tl">
                    <a:srgbClr val="000000">
                      <a:alpha val="43137"/>
                    </a:srgbClr>
                  </a:outerShdw>
                </a:effectLst>
              </a:rPr>
              <a:t>dentro de la </a:t>
            </a:r>
            <a:r>
              <a:rPr lang="es-MX" sz="3200" b="1" dirty="0">
                <a:solidFill>
                  <a:schemeClr val="accent3">
                    <a:lumMod val="60000"/>
                    <a:lumOff val="40000"/>
                  </a:schemeClr>
                </a:solidFill>
                <a:effectLst>
                  <a:outerShdw blurRad="38100" dist="38100" dir="2700000" algn="tl">
                    <a:srgbClr val="000000">
                      <a:alpha val="43137"/>
                    </a:srgbClr>
                  </a:outerShdw>
                </a:effectLst>
              </a:rPr>
              <a:t>cadena de suministro. </a:t>
            </a:r>
          </a:p>
        </p:txBody>
      </p:sp>
      <p:sp>
        <p:nvSpPr>
          <p:cNvPr id="18" name="17 Rectángulo"/>
          <p:cNvSpPr/>
          <p:nvPr/>
        </p:nvSpPr>
        <p:spPr>
          <a:xfrm>
            <a:off x="1732096" y="0"/>
            <a:ext cx="7331222" cy="1323439"/>
          </a:xfrm>
          <a:prstGeom prst="rect">
            <a:avLst/>
          </a:prstGeom>
        </p:spPr>
        <p:txBody>
          <a:bodyPr wrap="square">
            <a:spAutoFit/>
          </a:bodyPr>
          <a:lstStyle/>
          <a:p>
            <a:pPr algn="ctr"/>
            <a:r>
              <a:rPr lang="es-MX" sz="4000" b="1" dirty="0" smtClean="0">
                <a:solidFill>
                  <a:srgbClr val="002060"/>
                </a:solidFill>
                <a:effectLst>
                  <a:outerShdw blurRad="38100" dist="38100" dir="2700000" algn="tl">
                    <a:srgbClr val="000000">
                      <a:alpha val="43137"/>
                    </a:srgbClr>
                  </a:outerShdw>
                </a:effectLst>
              </a:rPr>
              <a:t>COMPETENCIA DEL BLOQUE DE MANUFACTURA</a:t>
            </a:r>
          </a:p>
        </p:txBody>
      </p:sp>
      <p:grpSp>
        <p:nvGrpSpPr>
          <p:cNvPr id="12" name="Grupo 11"/>
          <p:cNvGrpSpPr/>
          <p:nvPr/>
        </p:nvGrpSpPr>
        <p:grpSpPr>
          <a:xfrm>
            <a:off x="-177863" y="-378579"/>
            <a:ext cx="1437742" cy="7236579"/>
            <a:chOff x="-177863" y="-378579"/>
            <a:chExt cx="1437742" cy="7236579"/>
          </a:xfrm>
        </p:grpSpPr>
        <p:pic>
          <p:nvPicPr>
            <p:cNvPr id="14" name="Imagen 13"/>
            <p:cNvPicPr>
              <a:picLocks noChangeAspect="1"/>
            </p:cNvPicPr>
            <p:nvPr/>
          </p:nvPicPr>
          <p:blipFill>
            <a:blip r:embed="rId3"/>
            <a:stretch>
              <a:fillRect/>
            </a:stretch>
          </p:blipFill>
          <p:spPr>
            <a:xfrm rot="16200000">
              <a:off x="-3077282" y="2520840"/>
              <a:ext cx="7236579" cy="1437742"/>
            </a:xfrm>
            <a:prstGeom prst="rect">
              <a:avLst/>
            </a:prstGeom>
            <a:ln>
              <a:noFill/>
            </a:ln>
            <a:effectLst>
              <a:softEdge rad="112500"/>
            </a:effectLst>
          </p:spPr>
        </p:pic>
        <p:sp>
          <p:nvSpPr>
            <p:cNvPr id="15" name="19 Rectángulo"/>
            <p:cNvSpPr/>
            <p:nvPr/>
          </p:nvSpPr>
          <p:spPr>
            <a:xfrm rot="16200000">
              <a:off x="-3208739" y="3193198"/>
              <a:ext cx="6848060" cy="461665"/>
            </a:xfrm>
            <a:prstGeom prst="rect">
              <a:avLst/>
            </a:prstGeom>
            <a:noFill/>
            <a:ln>
              <a:noFill/>
            </a:ln>
            <a:effectLst>
              <a:outerShdw blurRad="107950" dist="12700" dir="5400000" algn="ctr">
                <a:srgbClr val="000000"/>
              </a:outerShdw>
            </a:effectLst>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r>
                <a:rPr lang="es-ES" sz="2400" b="1" dirty="0">
                  <a:ln w="50800"/>
                  <a:solidFill>
                    <a:schemeClr val="accent2">
                      <a:lumMod val="60000"/>
                      <a:lumOff val="40000"/>
                    </a:schemeClr>
                  </a:solidFill>
                  <a:effectLst>
                    <a:outerShdw blurRad="38100" dist="38100" dir="2700000" algn="tl">
                      <a:srgbClr val="000000">
                        <a:alpha val="43137"/>
                      </a:srgbClr>
                    </a:outerShdw>
                  </a:effectLst>
                </a:rPr>
                <a:t>Bloque de Manufactura</a:t>
              </a:r>
            </a:p>
          </p:txBody>
        </p:sp>
      </p:grpSp>
      <p:pic>
        <p:nvPicPr>
          <p:cNvPr id="4" name="Imagen 3"/>
          <p:cNvPicPr>
            <a:picLocks noChangeAspect="1"/>
          </p:cNvPicPr>
          <p:nvPr/>
        </p:nvPicPr>
        <p:blipFill>
          <a:blip r:embed="rId4"/>
          <a:stretch>
            <a:fillRect/>
          </a:stretch>
        </p:blipFill>
        <p:spPr>
          <a:xfrm>
            <a:off x="2384916" y="4370427"/>
            <a:ext cx="6025582" cy="23124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613785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5 Rectángulo"/>
          <p:cNvSpPr/>
          <p:nvPr/>
        </p:nvSpPr>
        <p:spPr>
          <a:xfrm>
            <a:off x="1027520" y="0"/>
            <a:ext cx="8116480" cy="6848061"/>
          </a:xfrm>
          <a:prstGeom prst="rect">
            <a:avLst/>
          </a:prstGeom>
          <a:gradFill flip="none" rotWithShape="1">
            <a:gsLst>
              <a:gs pos="0">
                <a:schemeClr val="bg1">
                  <a:shade val="30000"/>
                  <a:satMod val="115000"/>
                  <a:alpha val="75000"/>
                </a:schemeClr>
              </a:gs>
              <a:gs pos="47000">
                <a:schemeClr val="bg1">
                  <a:shade val="67500"/>
                  <a:satMod val="115000"/>
                  <a:alpha val="68000"/>
                </a:schemeClr>
              </a:gs>
              <a:gs pos="100000">
                <a:schemeClr val="bg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MX" dirty="0"/>
          </a:p>
        </p:txBody>
      </p:sp>
      <p:grpSp>
        <p:nvGrpSpPr>
          <p:cNvPr id="27" name="Grupo 26"/>
          <p:cNvGrpSpPr/>
          <p:nvPr/>
        </p:nvGrpSpPr>
        <p:grpSpPr>
          <a:xfrm>
            <a:off x="-145495" y="-378579"/>
            <a:ext cx="1437742" cy="7236579"/>
            <a:chOff x="-177863" y="-378579"/>
            <a:chExt cx="1437742" cy="7236579"/>
          </a:xfrm>
        </p:grpSpPr>
        <p:pic>
          <p:nvPicPr>
            <p:cNvPr id="2" name="Imagen 1"/>
            <p:cNvPicPr>
              <a:picLocks noChangeAspect="1"/>
            </p:cNvPicPr>
            <p:nvPr/>
          </p:nvPicPr>
          <p:blipFill>
            <a:blip r:embed="rId3"/>
            <a:stretch>
              <a:fillRect/>
            </a:stretch>
          </p:blipFill>
          <p:spPr>
            <a:xfrm rot="16200000">
              <a:off x="-3077282" y="2520840"/>
              <a:ext cx="7236579" cy="1437742"/>
            </a:xfrm>
            <a:prstGeom prst="rect">
              <a:avLst/>
            </a:prstGeom>
            <a:ln>
              <a:noFill/>
            </a:ln>
            <a:effectLst>
              <a:softEdge rad="112500"/>
            </a:effectLst>
          </p:spPr>
        </p:pic>
        <p:sp>
          <p:nvSpPr>
            <p:cNvPr id="20" name="19 Rectángulo"/>
            <p:cNvSpPr/>
            <p:nvPr/>
          </p:nvSpPr>
          <p:spPr>
            <a:xfrm rot="16200000">
              <a:off x="-3242249" y="2972515"/>
              <a:ext cx="6848060" cy="461665"/>
            </a:xfrm>
            <a:prstGeom prst="rect">
              <a:avLst/>
            </a:prstGeom>
            <a:noFill/>
            <a:ln>
              <a:noFill/>
            </a:ln>
            <a:effectLst>
              <a:outerShdw blurRad="107950" dist="12700" dir="5400000" algn="ctr">
                <a:srgbClr val="000000"/>
              </a:outerShdw>
            </a:effectLst>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r>
                <a:rPr lang="es-ES" sz="2400" b="1" dirty="0">
                  <a:ln w="50800"/>
                  <a:solidFill>
                    <a:schemeClr val="accent2">
                      <a:lumMod val="60000"/>
                      <a:lumOff val="40000"/>
                    </a:schemeClr>
                  </a:solidFill>
                  <a:effectLst>
                    <a:outerShdw blurRad="38100" dist="38100" dir="2700000" algn="tl">
                      <a:srgbClr val="000000">
                        <a:alpha val="43137"/>
                      </a:srgbClr>
                    </a:outerShdw>
                  </a:effectLst>
                </a:rPr>
                <a:t>Bloque de Manufactura</a:t>
              </a:r>
            </a:p>
          </p:txBody>
        </p:sp>
      </p:grpSp>
      <p:pic>
        <p:nvPicPr>
          <p:cNvPr id="25" name="Imagen 24"/>
          <p:cNvPicPr>
            <a:picLocks noChangeAspect="1"/>
          </p:cNvPicPr>
          <p:nvPr/>
        </p:nvPicPr>
        <p:blipFill>
          <a:blip r:embed="rId4"/>
          <a:stretch>
            <a:fillRect/>
          </a:stretch>
        </p:blipFill>
        <p:spPr>
          <a:xfrm>
            <a:off x="8278913" y="-70812"/>
            <a:ext cx="994668" cy="1147054"/>
          </a:xfrm>
          <a:prstGeom prst="rect">
            <a:avLst/>
          </a:prstGeom>
        </p:spPr>
      </p:pic>
      <p:sp>
        <p:nvSpPr>
          <p:cNvPr id="7" name="Título 1"/>
          <p:cNvSpPr>
            <a:spLocks noGrp="1"/>
          </p:cNvSpPr>
          <p:nvPr>
            <p:ph type="title"/>
          </p:nvPr>
        </p:nvSpPr>
        <p:spPr>
          <a:xfrm>
            <a:off x="748144" y="274638"/>
            <a:ext cx="8395855" cy="1143000"/>
          </a:xfrm>
        </p:spPr>
        <p:txBody>
          <a:bodyPr>
            <a:noAutofit/>
          </a:bodyPr>
          <a:lstStyle/>
          <a:p>
            <a:r>
              <a:rPr lang="es-MX" b="1" dirty="0" smtClean="0">
                <a:solidFill>
                  <a:srgbClr val="002060"/>
                </a:solidFill>
                <a:effectLst>
                  <a:outerShdw blurRad="38100" dist="38100" dir="2700000" algn="tl">
                    <a:srgbClr val="000000">
                      <a:alpha val="43137"/>
                    </a:srgbClr>
                  </a:outerShdw>
                </a:effectLst>
              </a:rPr>
              <a:t>Para Cumplir el </a:t>
            </a:r>
            <a:r>
              <a:rPr lang="es-MX" b="1" dirty="0" smtClean="0">
                <a:solidFill>
                  <a:srgbClr val="C00000"/>
                </a:solidFill>
                <a:effectLst>
                  <a:outerShdw blurRad="38100" dist="38100" dir="2700000" algn="tl">
                    <a:srgbClr val="000000">
                      <a:alpha val="43137"/>
                    </a:srgbClr>
                  </a:outerShdw>
                </a:effectLst>
              </a:rPr>
              <a:t>Objetivo</a:t>
            </a:r>
            <a:r>
              <a:rPr lang="es-MX" b="1" dirty="0" smtClean="0">
                <a:solidFill>
                  <a:srgbClr val="002060"/>
                </a:solidFill>
                <a:effectLst>
                  <a:outerShdw blurRad="38100" dist="38100" dir="2700000" algn="tl">
                    <a:srgbClr val="000000">
                      <a:alpha val="43137"/>
                    </a:srgbClr>
                  </a:outerShdw>
                </a:effectLst>
              </a:rPr>
              <a:t> del Bloque de Manufactura, desarrollarás </a:t>
            </a:r>
            <a:r>
              <a:rPr lang="es-MX" b="1" dirty="0" smtClean="0">
                <a:solidFill>
                  <a:srgbClr val="7030A0"/>
                </a:solidFill>
                <a:effectLst>
                  <a:outerShdw blurRad="38100" dist="38100" dir="2700000" algn="tl">
                    <a:srgbClr val="000000">
                      <a:alpha val="43137"/>
                    </a:srgbClr>
                  </a:outerShdw>
                </a:effectLst>
              </a:rPr>
              <a:t>Seis</a:t>
            </a:r>
            <a:r>
              <a:rPr lang="es-MX" b="1" dirty="0" smtClean="0">
                <a:solidFill>
                  <a:srgbClr val="002060"/>
                </a:solidFill>
                <a:effectLst>
                  <a:outerShdw blurRad="38100" dist="38100" dir="2700000" algn="tl">
                    <a:srgbClr val="000000">
                      <a:alpha val="43137"/>
                    </a:srgbClr>
                  </a:outerShdw>
                </a:effectLst>
              </a:rPr>
              <a:t> habilidades:</a:t>
            </a:r>
            <a:endParaRPr lang="es-MX" b="1" dirty="0">
              <a:solidFill>
                <a:srgbClr val="002060"/>
              </a:solidFill>
              <a:effectLst>
                <a:outerShdw blurRad="38100" dist="38100" dir="2700000" algn="tl">
                  <a:srgbClr val="000000">
                    <a:alpha val="43137"/>
                  </a:srgbClr>
                </a:outerShdw>
              </a:effectLst>
            </a:endParaRPr>
          </a:p>
        </p:txBody>
      </p:sp>
      <p:sp>
        <p:nvSpPr>
          <p:cNvPr id="8" name="Marcador de contenido 2"/>
          <p:cNvSpPr>
            <a:spLocks noGrp="1"/>
          </p:cNvSpPr>
          <p:nvPr>
            <p:ph sz="half" idx="1"/>
          </p:nvPr>
        </p:nvSpPr>
        <p:spPr>
          <a:xfrm>
            <a:off x="1292247" y="1796217"/>
            <a:ext cx="3643435" cy="5051844"/>
          </a:xfrm>
        </p:spPr>
        <p:txBody>
          <a:bodyPr>
            <a:normAutofit fontScale="92500" lnSpcReduction="20000"/>
          </a:bodyPr>
          <a:lstStyle/>
          <a:p>
            <a:pPr marL="0" indent="0">
              <a:buNone/>
            </a:pPr>
            <a:r>
              <a:rPr lang="es-MX" sz="4800" b="1" dirty="0">
                <a:solidFill>
                  <a:srgbClr val="002060"/>
                </a:solidFill>
                <a:effectLst>
                  <a:outerShdw blurRad="38100" dist="38100" dir="2700000" algn="tl">
                    <a:srgbClr val="000000">
                      <a:alpha val="43137"/>
                    </a:srgbClr>
                  </a:outerShdw>
                </a:effectLst>
                <a:latin typeface="+mj-lt"/>
                <a:ea typeface="+mj-ea"/>
                <a:cs typeface="+mj-cs"/>
              </a:rPr>
              <a:t>1.- </a:t>
            </a:r>
            <a:r>
              <a:rPr lang="es-MX" dirty="0"/>
              <a:t>Seleccionar los </a:t>
            </a:r>
            <a:r>
              <a:rPr lang="es-MX" b="1" dirty="0">
                <a:solidFill>
                  <a:srgbClr val="C00000"/>
                </a:solidFill>
                <a:effectLst>
                  <a:outerShdw blurRad="38100" dist="38100" dir="2700000" algn="tl">
                    <a:srgbClr val="000000">
                      <a:alpha val="43137"/>
                    </a:srgbClr>
                  </a:outerShdw>
                </a:effectLst>
              </a:rPr>
              <a:t>materiales</a:t>
            </a:r>
            <a:r>
              <a:rPr lang="es-MX" dirty="0">
                <a:effectLst>
                  <a:outerShdw blurRad="38100" dist="38100" dir="2700000" algn="tl">
                    <a:srgbClr val="000000">
                      <a:alpha val="43137"/>
                    </a:srgbClr>
                  </a:outerShdw>
                </a:effectLst>
              </a:rPr>
              <a:t> </a:t>
            </a:r>
            <a:r>
              <a:rPr lang="es-MX" dirty="0"/>
              <a:t>e insumos para la elaboración de productos de alto valor agregado, utilizando criterios de manufacturabilidad basados en el conocimiento esencial de la </a:t>
            </a:r>
            <a:r>
              <a:rPr lang="es-MX" b="1" dirty="0">
                <a:solidFill>
                  <a:srgbClr val="C00000"/>
                </a:solidFill>
                <a:effectLst>
                  <a:outerShdw blurRad="38100" dist="38100" dir="2700000" algn="tl">
                    <a:srgbClr val="000000">
                      <a:alpha val="43137"/>
                    </a:srgbClr>
                  </a:outerShdw>
                </a:effectLst>
              </a:rPr>
              <a:t>ciencia e ingeniería de los materiales</a:t>
            </a:r>
            <a:r>
              <a:rPr lang="es-MX" dirty="0"/>
              <a:t>. </a:t>
            </a:r>
          </a:p>
        </p:txBody>
      </p:sp>
      <p:sp>
        <p:nvSpPr>
          <p:cNvPr id="10" name="Rectángulo 9"/>
          <p:cNvSpPr/>
          <p:nvPr/>
        </p:nvSpPr>
        <p:spPr>
          <a:xfrm>
            <a:off x="4312936" y="5928744"/>
            <a:ext cx="3550716" cy="707886"/>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lIns="91440" tIns="45720" rIns="91440" bIns="45720">
            <a:spAutoFit/>
          </a:bodyPr>
          <a:lstStyle/>
          <a:p>
            <a:pPr algn="ctr"/>
            <a:r>
              <a:rPr lang="es-ES" sz="20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Materias que proveen:</a:t>
            </a:r>
          </a:p>
          <a:p>
            <a:pPr algn="ctr"/>
            <a:r>
              <a:rPr lang="es-ES" sz="2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a:t>
            </a:r>
            <a:r>
              <a:rPr lang="es-ES" sz="2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Ingeniería de Materiales c/</a:t>
            </a:r>
            <a:r>
              <a:rPr lang="es-ES" sz="2000" b="1" dirty="0" err="1"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Lab</a:t>
            </a:r>
            <a:endParaRPr lang="es-ES" sz="2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pic>
        <p:nvPicPr>
          <p:cNvPr id="3" name="Imagen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200409" y="1995053"/>
            <a:ext cx="3874069" cy="2593385"/>
          </a:xfrm>
          <a:prstGeom prst="rect">
            <a:avLst/>
          </a:prstGeom>
          <a:ln>
            <a:noFill/>
          </a:ln>
          <a:effectLst>
            <a:outerShdw blurRad="292100" dist="139700" dir="2700000" algn="tl" rotWithShape="0">
              <a:srgbClr val="333333">
                <a:alpha val="65000"/>
              </a:srgbClr>
            </a:outerShdw>
          </a:effectLst>
        </p:spPr>
      </p:pic>
      <p:pic>
        <p:nvPicPr>
          <p:cNvPr id="4" name="Imagen 3"/>
          <p:cNvPicPr>
            <a:picLocks noChangeAspect="1"/>
          </p:cNvPicPr>
          <p:nvPr/>
        </p:nvPicPr>
        <p:blipFill>
          <a:blip r:embed="rId6"/>
          <a:stretch>
            <a:fillRect/>
          </a:stretch>
        </p:blipFill>
        <p:spPr>
          <a:xfrm>
            <a:off x="5764688" y="4806399"/>
            <a:ext cx="2098964" cy="9330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713486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5 Rectángulo"/>
          <p:cNvSpPr/>
          <p:nvPr/>
        </p:nvSpPr>
        <p:spPr>
          <a:xfrm>
            <a:off x="1027520" y="0"/>
            <a:ext cx="8116480" cy="6848061"/>
          </a:xfrm>
          <a:prstGeom prst="rect">
            <a:avLst/>
          </a:prstGeom>
          <a:gradFill flip="none" rotWithShape="1">
            <a:gsLst>
              <a:gs pos="0">
                <a:schemeClr val="bg1">
                  <a:shade val="30000"/>
                  <a:satMod val="115000"/>
                  <a:alpha val="75000"/>
                </a:schemeClr>
              </a:gs>
              <a:gs pos="47000">
                <a:schemeClr val="bg1">
                  <a:shade val="67500"/>
                  <a:satMod val="115000"/>
                  <a:alpha val="68000"/>
                </a:schemeClr>
              </a:gs>
              <a:gs pos="100000">
                <a:schemeClr val="bg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MX" dirty="0"/>
          </a:p>
        </p:txBody>
      </p:sp>
      <p:grpSp>
        <p:nvGrpSpPr>
          <p:cNvPr id="27" name="Grupo 26"/>
          <p:cNvGrpSpPr/>
          <p:nvPr/>
        </p:nvGrpSpPr>
        <p:grpSpPr>
          <a:xfrm>
            <a:off x="-145495" y="-378579"/>
            <a:ext cx="1437742" cy="7236579"/>
            <a:chOff x="-177863" y="-378579"/>
            <a:chExt cx="1437742" cy="7236579"/>
          </a:xfrm>
        </p:grpSpPr>
        <p:pic>
          <p:nvPicPr>
            <p:cNvPr id="2" name="Imagen 1"/>
            <p:cNvPicPr>
              <a:picLocks noChangeAspect="1"/>
            </p:cNvPicPr>
            <p:nvPr/>
          </p:nvPicPr>
          <p:blipFill>
            <a:blip r:embed="rId3"/>
            <a:stretch>
              <a:fillRect/>
            </a:stretch>
          </p:blipFill>
          <p:spPr>
            <a:xfrm rot="16200000">
              <a:off x="-3077282" y="2520840"/>
              <a:ext cx="7236579" cy="1437742"/>
            </a:xfrm>
            <a:prstGeom prst="rect">
              <a:avLst/>
            </a:prstGeom>
            <a:ln>
              <a:noFill/>
            </a:ln>
            <a:effectLst>
              <a:softEdge rad="112500"/>
            </a:effectLst>
          </p:spPr>
        </p:pic>
        <p:sp>
          <p:nvSpPr>
            <p:cNvPr id="20" name="19 Rectángulo"/>
            <p:cNvSpPr/>
            <p:nvPr/>
          </p:nvSpPr>
          <p:spPr>
            <a:xfrm rot="16200000">
              <a:off x="-3242249" y="2972515"/>
              <a:ext cx="6848060" cy="461665"/>
            </a:xfrm>
            <a:prstGeom prst="rect">
              <a:avLst/>
            </a:prstGeom>
            <a:noFill/>
            <a:ln>
              <a:noFill/>
            </a:ln>
            <a:effectLst>
              <a:outerShdw blurRad="107950" dist="12700" dir="5400000" algn="ctr">
                <a:srgbClr val="000000"/>
              </a:outerShdw>
            </a:effectLst>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r>
                <a:rPr lang="es-ES" sz="2400" b="1" dirty="0">
                  <a:ln w="50800"/>
                  <a:solidFill>
                    <a:schemeClr val="accent2">
                      <a:lumMod val="60000"/>
                      <a:lumOff val="40000"/>
                    </a:schemeClr>
                  </a:solidFill>
                  <a:effectLst>
                    <a:outerShdw blurRad="38100" dist="38100" dir="2700000" algn="tl">
                      <a:srgbClr val="000000">
                        <a:alpha val="43137"/>
                      </a:srgbClr>
                    </a:outerShdw>
                  </a:effectLst>
                </a:rPr>
                <a:t>Bloque de Manufactura</a:t>
              </a:r>
            </a:p>
          </p:txBody>
        </p:sp>
      </p:grpSp>
      <p:pic>
        <p:nvPicPr>
          <p:cNvPr id="25" name="Imagen 24"/>
          <p:cNvPicPr>
            <a:picLocks noChangeAspect="1"/>
          </p:cNvPicPr>
          <p:nvPr/>
        </p:nvPicPr>
        <p:blipFill>
          <a:blip r:embed="rId4"/>
          <a:stretch>
            <a:fillRect/>
          </a:stretch>
        </p:blipFill>
        <p:spPr>
          <a:xfrm>
            <a:off x="8278913" y="-70812"/>
            <a:ext cx="994668" cy="1147054"/>
          </a:xfrm>
          <a:prstGeom prst="rect">
            <a:avLst/>
          </a:prstGeom>
        </p:spPr>
      </p:pic>
      <p:sp>
        <p:nvSpPr>
          <p:cNvPr id="7" name="Título 1"/>
          <p:cNvSpPr>
            <a:spLocks noGrp="1"/>
          </p:cNvSpPr>
          <p:nvPr>
            <p:ph type="title"/>
          </p:nvPr>
        </p:nvSpPr>
        <p:spPr>
          <a:xfrm>
            <a:off x="728282" y="274638"/>
            <a:ext cx="7958517" cy="1143000"/>
          </a:xfrm>
        </p:spPr>
        <p:txBody>
          <a:bodyPr>
            <a:noAutofit/>
          </a:bodyPr>
          <a:lstStyle/>
          <a:p>
            <a:r>
              <a:rPr lang="es-MX" b="1" dirty="0" smtClean="0">
                <a:solidFill>
                  <a:srgbClr val="002060"/>
                </a:solidFill>
                <a:effectLst>
                  <a:outerShdw blurRad="38100" dist="38100" dir="2700000" algn="tl">
                    <a:srgbClr val="000000">
                      <a:alpha val="43137"/>
                    </a:srgbClr>
                  </a:outerShdw>
                </a:effectLst>
              </a:rPr>
              <a:t>Para Cumplir el Objetivo del Bloque de Manufactura, desarrollarás Seis habilidades:</a:t>
            </a:r>
            <a:endParaRPr lang="es-MX" b="1" dirty="0">
              <a:solidFill>
                <a:srgbClr val="002060"/>
              </a:solidFill>
              <a:effectLst>
                <a:outerShdw blurRad="38100" dist="38100" dir="2700000" algn="tl">
                  <a:srgbClr val="000000">
                    <a:alpha val="43137"/>
                  </a:srgbClr>
                </a:outerShdw>
              </a:effectLst>
            </a:endParaRPr>
          </a:p>
        </p:txBody>
      </p:sp>
      <p:sp>
        <p:nvSpPr>
          <p:cNvPr id="8" name="Marcador de contenido 2"/>
          <p:cNvSpPr>
            <a:spLocks noGrp="1"/>
          </p:cNvSpPr>
          <p:nvPr>
            <p:ph sz="half" idx="1"/>
          </p:nvPr>
        </p:nvSpPr>
        <p:spPr>
          <a:xfrm>
            <a:off x="1292247" y="1796217"/>
            <a:ext cx="3643435" cy="4594192"/>
          </a:xfrm>
        </p:spPr>
        <p:txBody>
          <a:bodyPr>
            <a:normAutofit fontScale="92500" lnSpcReduction="10000"/>
          </a:bodyPr>
          <a:lstStyle/>
          <a:p>
            <a:pPr marL="0" indent="0">
              <a:buNone/>
            </a:pPr>
            <a:r>
              <a:rPr lang="es-MX" sz="4800" b="1" dirty="0">
                <a:solidFill>
                  <a:srgbClr val="002060"/>
                </a:solidFill>
                <a:effectLst>
                  <a:outerShdw blurRad="38100" dist="38100" dir="2700000" algn="tl">
                    <a:srgbClr val="000000">
                      <a:alpha val="43137"/>
                    </a:srgbClr>
                  </a:outerShdw>
                </a:effectLst>
                <a:latin typeface="+mj-lt"/>
                <a:ea typeface="+mj-ea"/>
                <a:cs typeface="+mj-cs"/>
              </a:rPr>
              <a:t>2.- </a:t>
            </a:r>
            <a:r>
              <a:rPr lang="es-MX" dirty="0"/>
              <a:t>Diseñar sistemas de manufactura óptimos, mediante la apropiada selección de  </a:t>
            </a:r>
            <a:r>
              <a:rPr lang="es-MX" b="1" i="1" dirty="0">
                <a:solidFill>
                  <a:srgbClr val="C00000"/>
                </a:solidFill>
                <a:effectLst>
                  <a:outerShdw blurRad="38100" dist="38100" dir="2700000" algn="tl">
                    <a:srgbClr val="000000">
                      <a:alpha val="43137"/>
                    </a:srgbClr>
                  </a:outerShdw>
                </a:effectLst>
              </a:rPr>
              <a:t>procesos modernos y convencionales</a:t>
            </a:r>
            <a:r>
              <a:rPr lang="es-MX" dirty="0"/>
              <a:t>, para la producción de bienes de consumo sustentables. </a:t>
            </a:r>
          </a:p>
        </p:txBody>
      </p:sp>
      <p:sp>
        <p:nvSpPr>
          <p:cNvPr id="9" name="Rectángulo 8"/>
          <p:cNvSpPr/>
          <p:nvPr/>
        </p:nvSpPr>
        <p:spPr>
          <a:xfrm>
            <a:off x="4853914" y="4829996"/>
            <a:ext cx="4172874" cy="193899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lIns="91440" tIns="45720" rIns="91440" bIns="45720">
            <a:spAutoFit/>
          </a:bodyPr>
          <a:lstStyle/>
          <a:p>
            <a:pPr algn="ctr"/>
            <a:r>
              <a:rPr lang="es-ES" sz="20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Materias que proveen:</a:t>
            </a:r>
          </a:p>
          <a:p>
            <a:r>
              <a:rPr lang="es-ES" sz="2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a:t>
            </a:r>
            <a:r>
              <a:rPr lang="es-ES" sz="2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Procesos de Manufactura c/</a:t>
            </a:r>
            <a:r>
              <a:rPr lang="es-ES" sz="2000" b="1" dirty="0" err="1"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Lab</a:t>
            </a:r>
            <a:endParaRPr lang="es-ES" sz="2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endParaRPr>
          </a:p>
          <a:p>
            <a:r>
              <a:rPr lang="es-ES" sz="2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 Instalaciones Industriales</a:t>
            </a:r>
          </a:p>
          <a:p>
            <a:r>
              <a:rPr lang="es-ES" sz="2000" b="1" dirty="0" smtClean="0">
                <a:ln w="10160">
                  <a:solidFill>
                    <a:schemeClr val="accent5"/>
                  </a:solidFill>
                  <a:prstDash val="solid"/>
                </a:ln>
                <a:solidFill>
                  <a:schemeClr val="bg1"/>
                </a:solidFill>
                <a:effectLst>
                  <a:outerShdw blurRad="38100" dist="22860" dir="5400000" algn="tl" rotWithShape="0">
                    <a:srgbClr val="000000">
                      <a:alpha val="30000"/>
                    </a:srgbClr>
                  </a:outerShdw>
                </a:effectLst>
              </a:rPr>
              <a:t>OPTATIVAS:</a:t>
            </a:r>
          </a:p>
          <a:p>
            <a:r>
              <a:rPr lang="es-ES" sz="2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*Procesos de Manufactura Modernos</a:t>
            </a:r>
          </a:p>
          <a:p>
            <a:r>
              <a:rPr lang="es-ES" sz="2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*Control Numérico Computarizado</a:t>
            </a:r>
          </a:p>
        </p:txBody>
      </p:sp>
      <p:pic>
        <p:nvPicPr>
          <p:cNvPr id="3" name="Imagen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53914" y="2070855"/>
            <a:ext cx="4073236" cy="2326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023262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5 Rectángulo"/>
          <p:cNvSpPr/>
          <p:nvPr/>
        </p:nvSpPr>
        <p:spPr>
          <a:xfrm>
            <a:off x="1027520" y="0"/>
            <a:ext cx="8116480" cy="6848061"/>
          </a:xfrm>
          <a:prstGeom prst="rect">
            <a:avLst/>
          </a:prstGeom>
          <a:gradFill flip="none" rotWithShape="1">
            <a:gsLst>
              <a:gs pos="0">
                <a:schemeClr val="bg1">
                  <a:shade val="30000"/>
                  <a:satMod val="115000"/>
                  <a:alpha val="75000"/>
                </a:schemeClr>
              </a:gs>
              <a:gs pos="47000">
                <a:schemeClr val="bg1">
                  <a:shade val="67500"/>
                  <a:satMod val="115000"/>
                  <a:alpha val="68000"/>
                </a:schemeClr>
              </a:gs>
              <a:gs pos="100000">
                <a:schemeClr val="bg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MX" dirty="0"/>
          </a:p>
        </p:txBody>
      </p:sp>
      <p:grpSp>
        <p:nvGrpSpPr>
          <p:cNvPr id="27" name="Grupo 26"/>
          <p:cNvGrpSpPr/>
          <p:nvPr/>
        </p:nvGrpSpPr>
        <p:grpSpPr>
          <a:xfrm>
            <a:off x="-145495" y="-378579"/>
            <a:ext cx="1437742" cy="7236579"/>
            <a:chOff x="-177863" y="-378579"/>
            <a:chExt cx="1437742" cy="7236579"/>
          </a:xfrm>
        </p:grpSpPr>
        <p:pic>
          <p:nvPicPr>
            <p:cNvPr id="2" name="Imagen 1"/>
            <p:cNvPicPr>
              <a:picLocks noChangeAspect="1"/>
            </p:cNvPicPr>
            <p:nvPr/>
          </p:nvPicPr>
          <p:blipFill>
            <a:blip r:embed="rId3"/>
            <a:stretch>
              <a:fillRect/>
            </a:stretch>
          </p:blipFill>
          <p:spPr>
            <a:xfrm rot="16200000">
              <a:off x="-3077282" y="2520840"/>
              <a:ext cx="7236579" cy="1437742"/>
            </a:xfrm>
            <a:prstGeom prst="rect">
              <a:avLst/>
            </a:prstGeom>
            <a:ln>
              <a:noFill/>
            </a:ln>
            <a:effectLst>
              <a:softEdge rad="112500"/>
            </a:effectLst>
          </p:spPr>
        </p:pic>
        <p:sp>
          <p:nvSpPr>
            <p:cNvPr id="20" name="19 Rectángulo"/>
            <p:cNvSpPr/>
            <p:nvPr/>
          </p:nvSpPr>
          <p:spPr>
            <a:xfrm rot="16200000">
              <a:off x="-3242249" y="2972515"/>
              <a:ext cx="6848060" cy="461665"/>
            </a:xfrm>
            <a:prstGeom prst="rect">
              <a:avLst/>
            </a:prstGeom>
            <a:noFill/>
            <a:ln>
              <a:noFill/>
            </a:ln>
            <a:effectLst>
              <a:outerShdw blurRad="107950" dist="12700" dir="5400000" algn="ctr">
                <a:srgbClr val="000000"/>
              </a:outerShdw>
            </a:effectLst>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r>
                <a:rPr lang="es-ES" sz="2400" b="1" dirty="0">
                  <a:ln w="50800"/>
                  <a:solidFill>
                    <a:schemeClr val="accent2">
                      <a:lumMod val="60000"/>
                      <a:lumOff val="40000"/>
                    </a:schemeClr>
                  </a:solidFill>
                  <a:effectLst>
                    <a:outerShdw blurRad="38100" dist="38100" dir="2700000" algn="tl">
                      <a:srgbClr val="000000">
                        <a:alpha val="43137"/>
                      </a:srgbClr>
                    </a:outerShdw>
                  </a:effectLst>
                </a:rPr>
                <a:t>Bloque de Manufactura</a:t>
              </a:r>
            </a:p>
          </p:txBody>
        </p:sp>
      </p:grpSp>
      <p:pic>
        <p:nvPicPr>
          <p:cNvPr id="25" name="Imagen 24"/>
          <p:cNvPicPr>
            <a:picLocks noChangeAspect="1"/>
          </p:cNvPicPr>
          <p:nvPr/>
        </p:nvPicPr>
        <p:blipFill>
          <a:blip r:embed="rId4"/>
          <a:stretch>
            <a:fillRect/>
          </a:stretch>
        </p:blipFill>
        <p:spPr>
          <a:xfrm>
            <a:off x="8278913" y="-70812"/>
            <a:ext cx="994668" cy="1147054"/>
          </a:xfrm>
          <a:prstGeom prst="rect">
            <a:avLst/>
          </a:prstGeom>
        </p:spPr>
      </p:pic>
      <p:sp>
        <p:nvSpPr>
          <p:cNvPr id="7" name="Título 1"/>
          <p:cNvSpPr>
            <a:spLocks noGrp="1"/>
          </p:cNvSpPr>
          <p:nvPr>
            <p:ph type="title"/>
          </p:nvPr>
        </p:nvSpPr>
        <p:spPr>
          <a:xfrm>
            <a:off x="728282" y="274638"/>
            <a:ext cx="7958517" cy="1143000"/>
          </a:xfrm>
        </p:spPr>
        <p:txBody>
          <a:bodyPr>
            <a:noAutofit/>
          </a:bodyPr>
          <a:lstStyle/>
          <a:p>
            <a:r>
              <a:rPr lang="es-MX" b="1" dirty="0" smtClean="0">
                <a:solidFill>
                  <a:srgbClr val="002060"/>
                </a:solidFill>
                <a:effectLst>
                  <a:outerShdw blurRad="38100" dist="38100" dir="2700000" algn="tl">
                    <a:srgbClr val="000000">
                      <a:alpha val="43137"/>
                    </a:srgbClr>
                  </a:outerShdw>
                </a:effectLst>
              </a:rPr>
              <a:t>Para Cumplir el Objetivo del Bloque de Manufactura, desarrollarás Seis habilidades:</a:t>
            </a:r>
            <a:endParaRPr lang="es-MX" b="1" dirty="0">
              <a:solidFill>
                <a:srgbClr val="002060"/>
              </a:solidFill>
              <a:effectLst>
                <a:outerShdw blurRad="38100" dist="38100" dir="2700000" algn="tl">
                  <a:srgbClr val="000000">
                    <a:alpha val="43137"/>
                  </a:srgbClr>
                </a:outerShdw>
              </a:effectLst>
            </a:endParaRPr>
          </a:p>
        </p:txBody>
      </p:sp>
      <p:sp>
        <p:nvSpPr>
          <p:cNvPr id="8" name="Marcador de contenido 2"/>
          <p:cNvSpPr>
            <a:spLocks noGrp="1"/>
          </p:cNvSpPr>
          <p:nvPr>
            <p:ph sz="half" idx="1"/>
          </p:nvPr>
        </p:nvSpPr>
        <p:spPr>
          <a:xfrm>
            <a:off x="1292247" y="1796217"/>
            <a:ext cx="3643435" cy="4594192"/>
          </a:xfrm>
        </p:spPr>
        <p:txBody>
          <a:bodyPr>
            <a:normAutofit/>
          </a:bodyPr>
          <a:lstStyle/>
          <a:p>
            <a:pPr marL="0" indent="0">
              <a:buNone/>
            </a:pPr>
            <a:r>
              <a:rPr lang="es-MX" sz="4400" b="1" dirty="0">
                <a:solidFill>
                  <a:srgbClr val="002060"/>
                </a:solidFill>
                <a:effectLst>
                  <a:outerShdw blurRad="38100" dist="38100" dir="2700000" algn="tl">
                    <a:srgbClr val="000000">
                      <a:alpha val="43137"/>
                    </a:srgbClr>
                  </a:outerShdw>
                </a:effectLst>
                <a:latin typeface="+mj-lt"/>
                <a:ea typeface="+mj-ea"/>
                <a:cs typeface="+mj-cs"/>
              </a:rPr>
              <a:t>3.-</a:t>
            </a:r>
            <a:r>
              <a:rPr lang="es-MX" dirty="0"/>
              <a:t>Desarrollar, evaluar y documentar productos innovadores, mediante el uso de tecnologías </a:t>
            </a:r>
            <a:r>
              <a:rPr lang="es-MX" b="1" i="1" dirty="0">
                <a:solidFill>
                  <a:srgbClr val="C00000"/>
                </a:solidFill>
                <a:effectLst>
                  <a:outerShdw blurRad="38100" dist="38100" dir="2700000" algn="tl">
                    <a:srgbClr val="000000">
                      <a:alpha val="43137"/>
                    </a:srgbClr>
                  </a:outerShdw>
                </a:effectLst>
              </a:rPr>
              <a:t>CAD y CAE </a:t>
            </a:r>
          </a:p>
        </p:txBody>
      </p:sp>
      <p:sp>
        <p:nvSpPr>
          <p:cNvPr id="9" name="Rectángulo 8"/>
          <p:cNvSpPr/>
          <p:nvPr/>
        </p:nvSpPr>
        <p:spPr>
          <a:xfrm>
            <a:off x="4966530" y="5196776"/>
            <a:ext cx="3885294" cy="1631216"/>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lIns="91440" tIns="45720" rIns="91440" bIns="45720">
            <a:spAutoFit/>
          </a:bodyPr>
          <a:lstStyle/>
          <a:p>
            <a:pPr algn="ctr"/>
            <a:r>
              <a:rPr lang="es-ES" sz="20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Materias que proveen:</a:t>
            </a:r>
          </a:p>
          <a:p>
            <a:r>
              <a:rPr lang="es-ES" sz="2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a:t>
            </a:r>
            <a:r>
              <a:rPr lang="es-ES" sz="2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Diseño Asistido Por Computadora</a:t>
            </a:r>
          </a:p>
          <a:p>
            <a:r>
              <a:rPr lang="es-ES" sz="2000" b="1" dirty="0" smtClean="0">
                <a:ln w="10160">
                  <a:solidFill>
                    <a:schemeClr val="accent5"/>
                  </a:solidFill>
                  <a:prstDash val="solid"/>
                </a:ln>
                <a:solidFill>
                  <a:schemeClr val="bg1"/>
                </a:solidFill>
                <a:effectLst>
                  <a:outerShdw blurRad="38100" dist="22860" dir="5400000" algn="tl" rotWithShape="0">
                    <a:srgbClr val="000000">
                      <a:alpha val="30000"/>
                    </a:srgbClr>
                  </a:outerShdw>
                </a:effectLst>
              </a:rPr>
              <a:t>OPTATIVAS:</a:t>
            </a:r>
          </a:p>
          <a:p>
            <a:r>
              <a:rPr lang="es-ES" sz="2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*Desarrollo de Productos</a:t>
            </a:r>
          </a:p>
          <a:p>
            <a:r>
              <a:rPr lang="es-ES" sz="2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*Manufactura de Plásticos</a:t>
            </a:r>
          </a:p>
        </p:txBody>
      </p:sp>
      <p:pic>
        <p:nvPicPr>
          <p:cNvPr id="3" name="Imagen 2"/>
          <p:cNvPicPr>
            <a:picLocks noChangeAspect="1"/>
          </p:cNvPicPr>
          <p:nvPr/>
        </p:nvPicPr>
        <p:blipFill>
          <a:blip r:embed="rId5"/>
          <a:stretch>
            <a:fillRect/>
          </a:stretch>
        </p:blipFill>
        <p:spPr>
          <a:xfrm>
            <a:off x="4098138" y="1786277"/>
            <a:ext cx="4909549" cy="28045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822965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5 Rectángulo"/>
          <p:cNvSpPr/>
          <p:nvPr/>
        </p:nvSpPr>
        <p:spPr>
          <a:xfrm>
            <a:off x="1027520" y="0"/>
            <a:ext cx="8116480" cy="6848061"/>
          </a:xfrm>
          <a:prstGeom prst="rect">
            <a:avLst/>
          </a:prstGeom>
          <a:gradFill flip="none" rotWithShape="1">
            <a:gsLst>
              <a:gs pos="0">
                <a:schemeClr val="bg1">
                  <a:shade val="30000"/>
                  <a:satMod val="115000"/>
                  <a:alpha val="75000"/>
                </a:schemeClr>
              </a:gs>
              <a:gs pos="47000">
                <a:schemeClr val="bg1">
                  <a:shade val="67500"/>
                  <a:satMod val="115000"/>
                  <a:alpha val="68000"/>
                </a:schemeClr>
              </a:gs>
              <a:gs pos="100000">
                <a:schemeClr val="bg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MX" dirty="0"/>
          </a:p>
        </p:txBody>
      </p:sp>
      <p:grpSp>
        <p:nvGrpSpPr>
          <p:cNvPr id="27" name="Grupo 26"/>
          <p:cNvGrpSpPr/>
          <p:nvPr/>
        </p:nvGrpSpPr>
        <p:grpSpPr>
          <a:xfrm>
            <a:off x="-145495" y="-378579"/>
            <a:ext cx="1437742" cy="7236579"/>
            <a:chOff x="-177863" y="-378579"/>
            <a:chExt cx="1437742" cy="7236579"/>
          </a:xfrm>
        </p:grpSpPr>
        <p:pic>
          <p:nvPicPr>
            <p:cNvPr id="2" name="Imagen 1"/>
            <p:cNvPicPr>
              <a:picLocks noChangeAspect="1"/>
            </p:cNvPicPr>
            <p:nvPr/>
          </p:nvPicPr>
          <p:blipFill>
            <a:blip r:embed="rId3"/>
            <a:stretch>
              <a:fillRect/>
            </a:stretch>
          </p:blipFill>
          <p:spPr>
            <a:xfrm rot="16200000">
              <a:off x="-3077282" y="2520840"/>
              <a:ext cx="7236579" cy="1437742"/>
            </a:xfrm>
            <a:prstGeom prst="rect">
              <a:avLst/>
            </a:prstGeom>
            <a:ln>
              <a:noFill/>
            </a:ln>
            <a:effectLst>
              <a:softEdge rad="112500"/>
            </a:effectLst>
          </p:spPr>
        </p:pic>
        <p:sp>
          <p:nvSpPr>
            <p:cNvPr id="20" name="19 Rectángulo"/>
            <p:cNvSpPr/>
            <p:nvPr/>
          </p:nvSpPr>
          <p:spPr>
            <a:xfrm rot="16200000">
              <a:off x="-3242249" y="2972515"/>
              <a:ext cx="6848060" cy="461665"/>
            </a:xfrm>
            <a:prstGeom prst="rect">
              <a:avLst/>
            </a:prstGeom>
            <a:noFill/>
            <a:ln>
              <a:noFill/>
            </a:ln>
            <a:effectLst>
              <a:outerShdw blurRad="107950" dist="12700" dir="5400000" algn="ctr">
                <a:srgbClr val="000000"/>
              </a:outerShdw>
            </a:effectLst>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r>
                <a:rPr lang="es-ES" sz="2400" b="1" dirty="0">
                  <a:ln w="50800"/>
                  <a:solidFill>
                    <a:schemeClr val="accent2">
                      <a:lumMod val="60000"/>
                      <a:lumOff val="40000"/>
                    </a:schemeClr>
                  </a:solidFill>
                  <a:effectLst>
                    <a:outerShdw blurRad="38100" dist="38100" dir="2700000" algn="tl">
                      <a:srgbClr val="000000">
                        <a:alpha val="43137"/>
                      </a:srgbClr>
                    </a:outerShdw>
                  </a:effectLst>
                </a:rPr>
                <a:t>Bloque de Manufactura</a:t>
              </a:r>
            </a:p>
          </p:txBody>
        </p:sp>
      </p:grpSp>
      <p:pic>
        <p:nvPicPr>
          <p:cNvPr id="25" name="Imagen 24"/>
          <p:cNvPicPr>
            <a:picLocks noChangeAspect="1"/>
          </p:cNvPicPr>
          <p:nvPr/>
        </p:nvPicPr>
        <p:blipFill>
          <a:blip r:embed="rId4"/>
          <a:stretch>
            <a:fillRect/>
          </a:stretch>
        </p:blipFill>
        <p:spPr>
          <a:xfrm>
            <a:off x="8278913" y="-70812"/>
            <a:ext cx="994668" cy="1147054"/>
          </a:xfrm>
          <a:prstGeom prst="rect">
            <a:avLst/>
          </a:prstGeom>
        </p:spPr>
      </p:pic>
      <p:sp>
        <p:nvSpPr>
          <p:cNvPr id="7" name="Título 1"/>
          <p:cNvSpPr>
            <a:spLocks noGrp="1"/>
          </p:cNvSpPr>
          <p:nvPr>
            <p:ph type="title"/>
          </p:nvPr>
        </p:nvSpPr>
        <p:spPr>
          <a:xfrm>
            <a:off x="728282" y="274638"/>
            <a:ext cx="7958517" cy="1143000"/>
          </a:xfrm>
        </p:spPr>
        <p:txBody>
          <a:bodyPr>
            <a:noAutofit/>
          </a:bodyPr>
          <a:lstStyle/>
          <a:p>
            <a:r>
              <a:rPr lang="es-MX" b="1" dirty="0" smtClean="0">
                <a:solidFill>
                  <a:srgbClr val="002060"/>
                </a:solidFill>
                <a:effectLst>
                  <a:outerShdw blurRad="38100" dist="38100" dir="2700000" algn="tl">
                    <a:srgbClr val="000000">
                      <a:alpha val="43137"/>
                    </a:srgbClr>
                  </a:outerShdw>
                </a:effectLst>
              </a:rPr>
              <a:t>Para Cumplir el Objetivo del Bloque de Manufactura, desarrollarás Seis habilidades:</a:t>
            </a:r>
            <a:endParaRPr lang="es-MX" b="1" dirty="0">
              <a:solidFill>
                <a:srgbClr val="002060"/>
              </a:solidFill>
              <a:effectLst>
                <a:outerShdw blurRad="38100" dist="38100" dir="2700000" algn="tl">
                  <a:srgbClr val="000000">
                    <a:alpha val="43137"/>
                  </a:srgbClr>
                </a:outerShdw>
              </a:effectLst>
            </a:endParaRPr>
          </a:p>
        </p:txBody>
      </p:sp>
      <p:sp>
        <p:nvSpPr>
          <p:cNvPr id="8" name="Marcador de contenido 2"/>
          <p:cNvSpPr>
            <a:spLocks noGrp="1"/>
          </p:cNvSpPr>
          <p:nvPr>
            <p:ph sz="half" idx="1"/>
          </p:nvPr>
        </p:nvSpPr>
        <p:spPr>
          <a:xfrm>
            <a:off x="1292247" y="1796217"/>
            <a:ext cx="3643435" cy="4594192"/>
          </a:xfrm>
        </p:spPr>
        <p:txBody>
          <a:bodyPr>
            <a:normAutofit/>
          </a:bodyPr>
          <a:lstStyle/>
          <a:p>
            <a:pPr marL="0" indent="0">
              <a:buNone/>
            </a:pPr>
            <a:r>
              <a:rPr lang="es-MX" sz="4400" b="1" dirty="0">
                <a:solidFill>
                  <a:srgbClr val="002060"/>
                </a:solidFill>
                <a:effectLst>
                  <a:outerShdw blurRad="38100" dist="38100" dir="2700000" algn="tl">
                    <a:srgbClr val="000000">
                      <a:alpha val="43137"/>
                    </a:srgbClr>
                  </a:outerShdw>
                </a:effectLst>
                <a:latin typeface="+mj-lt"/>
                <a:ea typeface="+mj-ea"/>
                <a:cs typeface="+mj-cs"/>
              </a:rPr>
              <a:t>4.- </a:t>
            </a:r>
            <a:r>
              <a:rPr lang="es-MX" dirty="0"/>
              <a:t>Administrar las tecnologías de </a:t>
            </a:r>
            <a:r>
              <a:rPr lang="es-MX" b="1" i="1" dirty="0">
                <a:solidFill>
                  <a:srgbClr val="C00000"/>
                </a:solidFill>
                <a:effectLst>
                  <a:outerShdw blurRad="38100" dist="38100" dir="2700000" algn="tl">
                    <a:srgbClr val="000000">
                      <a:alpha val="43137"/>
                    </a:srgbClr>
                  </a:outerShdw>
                </a:effectLst>
              </a:rPr>
              <a:t>automatización industrial</a:t>
            </a:r>
            <a:r>
              <a:rPr lang="es-MX" dirty="0"/>
              <a:t>, para optimizar los sistemas de manufactura. </a:t>
            </a:r>
          </a:p>
        </p:txBody>
      </p:sp>
      <p:sp>
        <p:nvSpPr>
          <p:cNvPr id="9" name="Rectángulo 8"/>
          <p:cNvSpPr/>
          <p:nvPr/>
        </p:nvSpPr>
        <p:spPr>
          <a:xfrm>
            <a:off x="4337703" y="5445549"/>
            <a:ext cx="4706545" cy="1323439"/>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lIns="91440" tIns="45720" rIns="91440" bIns="45720">
            <a:spAutoFit/>
          </a:bodyPr>
          <a:lstStyle/>
          <a:p>
            <a:pPr algn="ctr"/>
            <a:r>
              <a:rPr lang="es-ES" sz="20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Materias que proveen:</a:t>
            </a:r>
          </a:p>
          <a:p>
            <a:r>
              <a:rPr lang="es-ES" sz="2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a:t>
            </a:r>
            <a:r>
              <a:rPr lang="es-ES" sz="2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Sistemas Automatizados</a:t>
            </a:r>
          </a:p>
          <a:p>
            <a:r>
              <a:rPr lang="es-ES" sz="2000" b="1" dirty="0" smtClean="0">
                <a:ln w="10160">
                  <a:solidFill>
                    <a:schemeClr val="accent5"/>
                  </a:solidFill>
                  <a:prstDash val="solid"/>
                </a:ln>
                <a:solidFill>
                  <a:schemeClr val="bg1"/>
                </a:solidFill>
                <a:effectLst>
                  <a:outerShdw blurRad="38100" dist="22860" dir="5400000" algn="tl" rotWithShape="0">
                    <a:srgbClr val="000000">
                      <a:alpha val="30000"/>
                    </a:srgbClr>
                  </a:outerShdw>
                </a:effectLst>
              </a:rPr>
              <a:t>OPTATIVAS:</a:t>
            </a:r>
          </a:p>
          <a:p>
            <a:r>
              <a:rPr lang="es-ES" sz="2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*Manufactura Integrada por Computadora</a:t>
            </a:r>
          </a:p>
        </p:txBody>
      </p:sp>
      <p:pic>
        <p:nvPicPr>
          <p:cNvPr id="3" name="Imagen 2"/>
          <p:cNvPicPr>
            <a:picLocks noChangeAspect="1"/>
          </p:cNvPicPr>
          <p:nvPr/>
        </p:nvPicPr>
        <p:blipFill>
          <a:blip r:embed="rId5"/>
          <a:stretch>
            <a:fillRect/>
          </a:stretch>
        </p:blipFill>
        <p:spPr>
          <a:xfrm>
            <a:off x="6630824" y="1796217"/>
            <a:ext cx="2413424" cy="2413424"/>
          </a:xfrm>
          <a:prstGeom prst="rect">
            <a:avLst/>
          </a:prstGeom>
        </p:spPr>
      </p:pic>
      <p:pic>
        <p:nvPicPr>
          <p:cNvPr id="4" name="Imagen 3"/>
          <p:cNvPicPr>
            <a:picLocks noChangeAspect="1"/>
          </p:cNvPicPr>
          <p:nvPr/>
        </p:nvPicPr>
        <p:blipFill rotWithShape="1">
          <a:blip r:embed="rId6"/>
          <a:srcRect t="6359" b="4659"/>
          <a:stretch/>
        </p:blipFill>
        <p:spPr>
          <a:xfrm>
            <a:off x="4239931" y="3624888"/>
            <a:ext cx="2750034" cy="1631372"/>
          </a:xfrm>
          <a:prstGeom prst="rect">
            <a:avLst/>
          </a:prstGeom>
          <a:ln>
            <a:noFill/>
          </a:ln>
          <a:effectLst>
            <a:outerShdw blurRad="292100" dist="139700" dir="2700000" algn="tl" rotWithShape="0">
              <a:srgbClr val="333333">
                <a:alpha val="65000"/>
              </a:srgbClr>
            </a:outerShdw>
          </a:effectLst>
        </p:spPr>
      </p:pic>
      <p:pic>
        <p:nvPicPr>
          <p:cNvPr id="5" name="Imagen 4"/>
          <p:cNvPicPr>
            <a:picLocks noChangeAspect="1"/>
          </p:cNvPicPr>
          <p:nvPr/>
        </p:nvPicPr>
        <p:blipFill>
          <a:blip r:embed="rId7"/>
          <a:stretch>
            <a:fillRect/>
          </a:stretch>
        </p:blipFill>
        <p:spPr>
          <a:xfrm>
            <a:off x="1397831" y="5407449"/>
            <a:ext cx="2489460" cy="13996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2036767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Half circle with vide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11D1DD7F-6C0B-42FA-83A6-3DFD2961381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Semicírculo con vídeo</Template>
  <TotalTime>0</TotalTime>
  <Words>1251</Words>
  <Application>Microsoft Office PowerPoint</Application>
  <PresentationFormat>Presentación en pantalla (4:3)</PresentationFormat>
  <Paragraphs>285</Paragraphs>
  <Slides>18</Slides>
  <Notes>17</Notes>
  <HiddenSlides>0</HiddenSlides>
  <MMClips>1</MMClips>
  <ScaleCrop>false</ScaleCrop>
  <HeadingPairs>
    <vt:vector size="4" baseType="variant">
      <vt:variant>
        <vt:lpstr>Tema</vt:lpstr>
      </vt:variant>
      <vt:variant>
        <vt:i4>1</vt:i4>
      </vt:variant>
      <vt:variant>
        <vt:lpstr>Títulos de diapositiva</vt:lpstr>
      </vt:variant>
      <vt:variant>
        <vt:i4>18</vt:i4>
      </vt:variant>
    </vt:vector>
  </HeadingPairs>
  <TitlesOfParts>
    <vt:vector size="19" baseType="lpstr">
      <vt:lpstr>Half circle with video</vt:lpstr>
      <vt:lpstr>Presentación de PowerPoint</vt:lpstr>
      <vt:lpstr>Presentación de PowerPoint</vt:lpstr>
      <vt:lpstr>Presentación de PowerPoint</vt:lpstr>
      <vt:lpstr>Presentación de PowerPoint</vt:lpstr>
      <vt:lpstr>Presentación de PowerPoint</vt:lpstr>
      <vt:lpstr>Para Cumplir el Objetivo del Bloque de Manufactura, desarrollarás Seis habilidades:</vt:lpstr>
      <vt:lpstr>Para Cumplir el Objetivo del Bloque de Manufactura, desarrollarás Seis habilidades:</vt:lpstr>
      <vt:lpstr>Para Cumplir el Objetivo del Bloque de Manufactura, desarrollarás Seis habilidades:</vt:lpstr>
      <vt:lpstr>Para Cumplir el Objetivo del Bloque de Manufactura, desarrollarás Seis habilidades:</vt:lpstr>
      <vt:lpstr>Para Cumplir el Objetivo del Bloque de Manufactura, desarrollarás Seis habilidades:</vt:lpstr>
      <vt:lpstr>Para Cumplir el Objetivo del Bloque de Manufactura, desarrollarás Seis habilidades: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2017-09-20T21:40:15Z</dcterms:created>
  <dcterms:modified xsi:type="dcterms:W3CDTF">2018-08-21T17:39:01Z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TC026161989991</vt:lpwstr>
  </property>
</Properties>
</file>